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5" r:id="rId3"/>
    <p:sldId id="267" r:id="rId4"/>
    <p:sldId id="256" r:id="rId5"/>
    <p:sldId id="264" r:id="rId6"/>
    <p:sldId id="258" r:id="rId7"/>
    <p:sldId id="261" r:id="rId8"/>
    <p:sldId id="263" r:id="rId9"/>
    <p:sldId id="259" r:id="rId10"/>
    <p:sldId id="269" r:id="rId11"/>
    <p:sldId id="260" r:id="rId12"/>
    <p:sldId id="268" r:id="rId13"/>
    <p:sldId id="262" r:id="rId14"/>
    <p:sldId id="289" r:id="rId15"/>
    <p:sldId id="275" r:id="rId16"/>
    <p:sldId id="270" r:id="rId17"/>
    <p:sldId id="271" r:id="rId18"/>
    <p:sldId id="272" r:id="rId19"/>
    <p:sldId id="286" r:id="rId20"/>
    <p:sldId id="287" r:id="rId21"/>
    <p:sldId id="288" r:id="rId22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武藤 功二" userId="e7e1b0e996baf6b8" providerId="LiveId" clId="{8ACFB66B-FC02-4CC3-8F20-8940EE8D3BF4}"/>
    <pc:docChg chg="custSel addSld modSld">
      <pc:chgData name="武藤 功二" userId="e7e1b0e996baf6b8" providerId="LiveId" clId="{8ACFB66B-FC02-4CC3-8F20-8940EE8D3BF4}" dt="2022-01-23T01:57:30.013" v="365" actId="20577"/>
      <pc:docMkLst>
        <pc:docMk/>
      </pc:docMkLst>
      <pc:sldChg chg="modSp mod">
        <pc:chgData name="武藤 功二" userId="e7e1b0e996baf6b8" providerId="LiveId" clId="{8ACFB66B-FC02-4CC3-8F20-8940EE8D3BF4}" dt="2022-01-20T11:55:35.306" v="3" actId="1076"/>
        <pc:sldMkLst>
          <pc:docMk/>
          <pc:sldMk cId="1340849988" sldId="267"/>
        </pc:sldMkLst>
        <pc:spChg chg="mod">
          <ac:chgData name="武藤 功二" userId="e7e1b0e996baf6b8" providerId="LiveId" clId="{8ACFB66B-FC02-4CC3-8F20-8940EE8D3BF4}" dt="2022-01-20T11:55:35.306" v="3" actId="1076"/>
          <ac:spMkLst>
            <pc:docMk/>
            <pc:sldMk cId="1340849988" sldId="267"/>
            <ac:spMk id="32" creationId="{EC425F8B-4CEA-4B94-ACD1-B56D85350106}"/>
          </ac:spMkLst>
        </pc:spChg>
      </pc:sldChg>
      <pc:sldChg chg="modSp mod">
        <pc:chgData name="武藤 功二" userId="e7e1b0e996baf6b8" providerId="LiveId" clId="{8ACFB66B-FC02-4CC3-8F20-8940EE8D3BF4}" dt="2022-01-23T01:32:22.669" v="103" actId="20577"/>
        <pc:sldMkLst>
          <pc:docMk/>
          <pc:sldMk cId="1901086450" sldId="269"/>
        </pc:sldMkLst>
        <pc:spChg chg="mod">
          <ac:chgData name="武藤 功二" userId="e7e1b0e996baf6b8" providerId="LiveId" clId="{8ACFB66B-FC02-4CC3-8F20-8940EE8D3BF4}" dt="2022-01-23T01:32:22.669" v="103" actId="20577"/>
          <ac:spMkLst>
            <pc:docMk/>
            <pc:sldMk cId="1901086450" sldId="269"/>
            <ac:spMk id="8" creationId="{997D1019-73EE-4310-AF7E-CBF641F46B4A}"/>
          </ac:spMkLst>
        </pc:spChg>
      </pc:sldChg>
      <pc:sldChg chg="modSp mod">
        <pc:chgData name="武藤 功二" userId="e7e1b0e996baf6b8" providerId="LiveId" clId="{8ACFB66B-FC02-4CC3-8F20-8940EE8D3BF4}" dt="2022-01-23T01:57:30.013" v="365" actId="20577"/>
        <pc:sldMkLst>
          <pc:docMk/>
          <pc:sldMk cId="2374540485" sldId="285"/>
        </pc:sldMkLst>
        <pc:spChg chg="mod">
          <ac:chgData name="武藤 功二" userId="e7e1b0e996baf6b8" providerId="LiveId" clId="{8ACFB66B-FC02-4CC3-8F20-8940EE8D3BF4}" dt="2022-01-23T01:57:30.013" v="365" actId="20577"/>
          <ac:spMkLst>
            <pc:docMk/>
            <pc:sldMk cId="2374540485" sldId="285"/>
            <ac:spMk id="7" creationId="{59FAD7E0-CA92-4235-9246-957663951BC3}"/>
          </ac:spMkLst>
        </pc:spChg>
      </pc:sldChg>
      <pc:sldChg chg="addSp delSp modSp mod">
        <pc:chgData name="武藤 功二" userId="e7e1b0e996baf6b8" providerId="LiveId" clId="{8ACFB66B-FC02-4CC3-8F20-8940EE8D3BF4}" dt="2022-01-23T01:42:31.292" v="261" actId="20577"/>
        <pc:sldMkLst>
          <pc:docMk/>
          <pc:sldMk cId="1801781" sldId="287"/>
        </pc:sldMkLst>
        <pc:spChg chg="del">
          <ac:chgData name="武藤 功二" userId="e7e1b0e996baf6b8" providerId="LiveId" clId="{8ACFB66B-FC02-4CC3-8F20-8940EE8D3BF4}" dt="2022-01-23T01:40:51.397" v="170" actId="478"/>
          <ac:spMkLst>
            <pc:docMk/>
            <pc:sldMk cId="1801781" sldId="287"/>
            <ac:spMk id="4" creationId="{5EAA269B-A161-41F5-B224-D66D451B1006}"/>
          </ac:spMkLst>
        </pc:spChg>
        <pc:spChg chg="mod">
          <ac:chgData name="武藤 功二" userId="e7e1b0e996baf6b8" providerId="LiveId" clId="{8ACFB66B-FC02-4CC3-8F20-8940EE8D3BF4}" dt="2022-01-23T01:42:31.292" v="261" actId="20577"/>
          <ac:spMkLst>
            <pc:docMk/>
            <pc:sldMk cId="1801781" sldId="287"/>
            <ac:spMk id="5" creationId="{9E15875A-7F4E-4503-B3C4-36D4CC90FC8E}"/>
          </ac:spMkLst>
        </pc:spChg>
        <pc:spChg chg="del">
          <ac:chgData name="武藤 功二" userId="e7e1b0e996baf6b8" providerId="LiveId" clId="{8ACFB66B-FC02-4CC3-8F20-8940EE8D3BF4}" dt="2022-01-23T01:40:49.789" v="169" actId="478"/>
          <ac:spMkLst>
            <pc:docMk/>
            <pc:sldMk cId="1801781" sldId="287"/>
            <ac:spMk id="6" creationId="{6AEE5F21-9536-4CBA-BAE6-117B833D590F}"/>
          </ac:spMkLst>
        </pc:spChg>
        <pc:picChg chg="del">
          <ac:chgData name="武藤 功二" userId="e7e1b0e996baf6b8" providerId="LiveId" clId="{8ACFB66B-FC02-4CC3-8F20-8940EE8D3BF4}" dt="2022-01-23T01:40:48.340" v="168" actId="478"/>
          <ac:picMkLst>
            <pc:docMk/>
            <pc:sldMk cId="1801781" sldId="287"/>
            <ac:picMk id="3" creationId="{6CE53A03-308C-499B-96EC-E491710E6C76}"/>
          </ac:picMkLst>
        </pc:picChg>
        <pc:picChg chg="add mod">
          <ac:chgData name="武藤 功二" userId="e7e1b0e996baf6b8" providerId="LiveId" clId="{8ACFB66B-FC02-4CC3-8F20-8940EE8D3BF4}" dt="2022-01-23T01:40:56.949" v="172" actId="14100"/>
          <ac:picMkLst>
            <pc:docMk/>
            <pc:sldMk cId="1801781" sldId="287"/>
            <ac:picMk id="8" creationId="{304198EC-EDDC-4240-A5E3-1816E3D947E1}"/>
          </ac:picMkLst>
        </pc:picChg>
      </pc:sldChg>
      <pc:sldChg chg="addSp delSp modSp mod">
        <pc:chgData name="武藤 功二" userId="e7e1b0e996baf6b8" providerId="LiveId" clId="{8ACFB66B-FC02-4CC3-8F20-8940EE8D3BF4}" dt="2022-01-23T01:50:40.762" v="336" actId="1076"/>
        <pc:sldMkLst>
          <pc:docMk/>
          <pc:sldMk cId="2023826306" sldId="288"/>
        </pc:sldMkLst>
        <pc:spChg chg="add mod">
          <ac:chgData name="武藤 功二" userId="e7e1b0e996baf6b8" providerId="LiveId" clId="{8ACFB66B-FC02-4CC3-8F20-8940EE8D3BF4}" dt="2022-01-20T11:58:04.413" v="4" actId="767"/>
          <ac:spMkLst>
            <pc:docMk/>
            <pc:sldMk cId="2023826306" sldId="288"/>
            <ac:spMk id="2" creationId="{B29C034A-73FA-4398-AE25-69070ACCF144}"/>
          </ac:spMkLst>
        </pc:spChg>
        <pc:spChg chg="add del mod">
          <ac:chgData name="武藤 功二" userId="e7e1b0e996baf6b8" providerId="LiveId" clId="{8ACFB66B-FC02-4CC3-8F20-8940EE8D3BF4}" dt="2022-01-23T01:50:24.313" v="332" actId="478"/>
          <ac:spMkLst>
            <pc:docMk/>
            <pc:sldMk cId="2023826306" sldId="288"/>
            <ac:spMk id="3" creationId="{2C748501-6E40-435E-BA37-1A10447BB557}"/>
          </ac:spMkLst>
        </pc:spChg>
        <pc:spChg chg="del mod">
          <ac:chgData name="武藤 功二" userId="e7e1b0e996baf6b8" providerId="LiveId" clId="{8ACFB66B-FC02-4CC3-8F20-8940EE8D3BF4}" dt="2022-01-23T01:50:36.590" v="335" actId="478"/>
          <ac:spMkLst>
            <pc:docMk/>
            <pc:sldMk cId="2023826306" sldId="288"/>
            <ac:spMk id="5" creationId="{A4192AE3-B86C-475A-8B4A-002F123EE962}"/>
          </ac:spMkLst>
        </pc:spChg>
        <pc:spChg chg="del mod">
          <ac:chgData name="武藤 功二" userId="e7e1b0e996baf6b8" providerId="LiveId" clId="{8ACFB66B-FC02-4CC3-8F20-8940EE8D3BF4}" dt="2022-01-23T01:50:24.313" v="332" actId="478"/>
          <ac:spMkLst>
            <pc:docMk/>
            <pc:sldMk cId="2023826306" sldId="288"/>
            <ac:spMk id="8" creationId="{9900AF1C-4710-4EB3-9500-48A803F47FA4}"/>
          </ac:spMkLst>
        </pc:spChg>
        <pc:spChg chg="add del mod">
          <ac:chgData name="武藤 功二" userId="e7e1b0e996baf6b8" providerId="LiveId" clId="{8ACFB66B-FC02-4CC3-8F20-8940EE8D3BF4}" dt="2022-01-23T01:50:24.313" v="332" actId="478"/>
          <ac:spMkLst>
            <pc:docMk/>
            <pc:sldMk cId="2023826306" sldId="288"/>
            <ac:spMk id="9" creationId="{0B4987C6-C008-4A99-A4DA-EDA7AFE01572}"/>
          </ac:spMkLst>
        </pc:spChg>
        <pc:spChg chg="del mod">
          <ac:chgData name="武藤 功二" userId="e7e1b0e996baf6b8" providerId="LiveId" clId="{8ACFB66B-FC02-4CC3-8F20-8940EE8D3BF4}" dt="2022-01-23T01:50:24.313" v="332" actId="478"/>
          <ac:spMkLst>
            <pc:docMk/>
            <pc:sldMk cId="2023826306" sldId="288"/>
            <ac:spMk id="10" creationId="{945D9346-30D2-4E75-A8A9-088689F1969A}"/>
          </ac:spMkLst>
        </pc:spChg>
        <pc:spChg chg="add del mod">
          <ac:chgData name="武藤 功二" userId="e7e1b0e996baf6b8" providerId="LiveId" clId="{8ACFB66B-FC02-4CC3-8F20-8940EE8D3BF4}" dt="2022-01-23T01:50:24.313" v="332" actId="478"/>
          <ac:spMkLst>
            <pc:docMk/>
            <pc:sldMk cId="2023826306" sldId="288"/>
            <ac:spMk id="11" creationId="{590A9670-DDCD-40B1-8933-1C0F788F7880}"/>
          </ac:spMkLst>
        </pc:spChg>
        <pc:spChg chg="add del mod">
          <ac:chgData name="武藤 功二" userId="e7e1b0e996baf6b8" providerId="LiveId" clId="{8ACFB66B-FC02-4CC3-8F20-8940EE8D3BF4}" dt="2022-01-23T01:50:24.313" v="332" actId="478"/>
          <ac:spMkLst>
            <pc:docMk/>
            <pc:sldMk cId="2023826306" sldId="288"/>
            <ac:spMk id="12" creationId="{05461A66-576F-497E-A12D-9E71C5A89654}"/>
          </ac:spMkLst>
        </pc:spChg>
        <pc:spChg chg="add del mod">
          <ac:chgData name="武藤 功二" userId="e7e1b0e996baf6b8" providerId="LiveId" clId="{8ACFB66B-FC02-4CC3-8F20-8940EE8D3BF4}" dt="2022-01-23T01:50:24.313" v="332" actId="478"/>
          <ac:spMkLst>
            <pc:docMk/>
            <pc:sldMk cId="2023826306" sldId="288"/>
            <ac:spMk id="13" creationId="{3BD86809-B110-407F-B206-D7524A213F0B}"/>
          </ac:spMkLst>
        </pc:spChg>
        <pc:spChg chg="add del mod">
          <ac:chgData name="武藤 功二" userId="e7e1b0e996baf6b8" providerId="LiveId" clId="{8ACFB66B-FC02-4CC3-8F20-8940EE8D3BF4}" dt="2022-01-23T01:45:07.711" v="327"/>
          <ac:spMkLst>
            <pc:docMk/>
            <pc:sldMk cId="2023826306" sldId="288"/>
            <ac:spMk id="14" creationId="{32D686A2-1743-4211-8963-DFE47F8A86FB}"/>
          </ac:spMkLst>
        </pc:spChg>
        <pc:spChg chg="add del mod">
          <ac:chgData name="武藤 功二" userId="e7e1b0e996baf6b8" providerId="LiveId" clId="{8ACFB66B-FC02-4CC3-8F20-8940EE8D3BF4}" dt="2022-01-23T01:50:27.635" v="333" actId="478"/>
          <ac:spMkLst>
            <pc:docMk/>
            <pc:sldMk cId="2023826306" sldId="288"/>
            <ac:spMk id="15" creationId="{2168CCEC-ECA6-41A0-9921-5476B992D60E}"/>
          </ac:spMkLst>
        </pc:spChg>
        <pc:picChg chg="del mod">
          <ac:chgData name="武藤 功二" userId="e7e1b0e996baf6b8" providerId="LiveId" clId="{8ACFB66B-FC02-4CC3-8F20-8940EE8D3BF4}" dt="2022-01-23T01:50:20.732" v="331" actId="478"/>
          <ac:picMkLst>
            <pc:docMk/>
            <pc:sldMk cId="2023826306" sldId="288"/>
            <ac:picMk id="4" creationId="{499962BA-2DA4-497C-8947-7DDD65D4EDC1}"/>
          </ac:picMkLst>
        </pc:picChg>
        <pc:picChg chg="add mod">
          <ac:chgData name="武藤 功二" userId="e7e1b0e996baf6b8" providerId="LiveId" clId="{8ACFB66B-FC02-4CC3-8F20-8940EE8D3BF4}" dt="2022-01-23T01:50:40.762" v="336" actId="1076"/>
          <ac:picMkLst>
            <pc:docMk/>
            <pc:sldMk cId="2023826306" sldId="288"/>
            <ac:picMk id="7" creationId="{D1406BC7-76BC-4461-BDB2-CC1E2570CC3C}"/>
          </ac:picMkLst>
        </pc:picChg>
      </pc:sldChg>
      <pc:sldChg chg="addSp delSp modSp new mod">
        <pc:chgData name="武藤 功二" userId="e7e1b0e996baf6b8" providerId="LiveId" clId="{8ACFB66B-FC02-4CC3-8F20-8940EE8D3BF4}" dt="2022-01-23T01:37:37.033" v="167" actId="115"/>
        <pc:sldMkLst>
          <pc:docMk/>
          <pc:sldMk cId="1518296073" sldId="289"/>
        </pc:sldMkLst>
        <pc:spChg chg="del">
          <ac:chgData name="武藤 功二" userId="e7e1b0e996baf6b8" providerId="LiveId" clId="{8ACFB66B-FC02-4CC3-8F20-8940EE8D3BF4}" dt="2022-01-23T01:36:43.964" v="107" actId="478"/>
          <ac:spMkLst>
            <pc:docMk/>
            <pc:sldMk cId="1518296073" sldId="289"/>
            <ac:spMk id="2" creationId="{03030D48-6162-4857-AB4D-DC4DA601A3CE}"/>
          </ac:spMkLst>
        </pc:spChg>
        <pc:spChg chg="del">
          <ac:chgData name="武藤 功二" userId="e7e1b0e996baf6b8" providerId="LiveId" clId="{8ACFB66B-FC02-4CC3-8F20-8940EE8D3BF4}" dt="2022-01-23T01:36:47.626" v="108" actId="478"/>
          <ac:spMkLst>
            <pc:docMk/>
            <pc:sldMk cId="1518296073" sldId="289"/>
            <ac:spMk id="3" creationId="{E5BEBBCC-4275-4560-B3A7-B23F585F7961}"/>
          </ac:spMkLst>
        </pc:spChg>
        <pc:spChg chg="add mod">
          <ac:chgData name="武藤 功二" userId="e7e1b0e996baf6b8" providerId="LiveId" clId="{8ACFB66B-FC02-4CC3-8F20-8940EE8D3BF4}" dt="2022-01-23T01:37:37.033" v="167" actId="115"/>
          <ac:spMkLst>
            <pc:docMk/>
            <pc:sldMk cId="1518296073" sldId="289"/>
            <ac:spMk id="6" creationId="{8658E1C0-9752-4ADA-8758-C80AF2F8B570}"/>
          </ac:spMkLst>
        </pc:spChg>
        <pc:picChg chg="add mod">
          <ac:chgData name="武藤 功二" userId="e7e1b0e996baf6b8" providerId="LiveId" clId="{8ACFB66B-FC02-4CC3-8F20-8940EE8D3BF4}" dt="2022-01-23T01:36:41.719" v="106" actId="14100"/>
          <ac:picMkLst>
            <pc:docMk/>
            <pc:sldMk cId="1518296073" sldId="289"/>
            <ac:picMk id="5" creationId="{3446B746-A794-4F04-B682-565C17B780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14CEAF-3CD4-4285-B992-2051E26B8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CDF71CA-EC17-4FD9-B873-5BFEA701F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48650A-4450-46FB-8C48-7A291FCDC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3EBD-D7C4-4C28-B452-5229D366A833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0350ED-CE6B-41D5-B983-D62E7BC4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647C27-A163-473D-8A8A-A3EA8B7A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D6D1-6F05-4FE5-BA85-718D5D24E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49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B7389E-2038-4A7A-AB32-D8A65775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91E74C3-F70B-4D3D-9F38-9F1D51211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4B8668-3A73-4360-8316-665F6662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3EBD-D7C4-4C28-B452-5229D366A833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590062-18FB-4FA0-AD11-5540B8CF1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A1F9EB-DAA8-4110-96BB-2E44254B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D6D1-6F05-4FE5-BA85-718D5D24E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48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70DD172-FB36-4EA3-8D9D-87A1EE88C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6F3CC47-62F5-4EAF-9B00-3041E1294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97758C-7453-4F97-BCD1-9C0C4519F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3EBD-D7C4-4C28-B452-5229D366A833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51D5EA-D1A9-4991-93DB-83C89F1E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3E5DEB-8303-44E5-80C8-12A30B228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D6D1-6F05-4FE5-BA85-718D5D24E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69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2A6394-EEF5-4EB5-9F62-423863A9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30309D-FF74-41ED-A87E-111C61D3C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0B3F3E-6F11-4737-B4D0-080FFA450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3EBD-D7C4-4C28-B452-5229D366A833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D7C563-293E-43F4-905A-BEC94C332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0E7131-E6C8-480C-8370-DA7A73113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D6D1-6F05-4FE5-BA85-718D5D24E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03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00002A-98B2-42B6-B955-CE49ABC7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732B0EA-BDEB-46F8-B02E-83B6E1541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7D0A85-BD6D-429E-95C7-FE5BCD76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3EBD-D7C4-4C28-B452-5229D366A833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D2C352-6940-44EF-AC01-383D6CE1D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015BA5-B76B-4F97-B983-31E37452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D6D1-6F05-4FE5-BA85-718D5D24E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66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D58C49-75F1-41BF-B079-4C6CC360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6A0E75-02C2-4EBD-9F48-B5D58A1C3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580F31-6FC8-4F57-A050-E7F8B61CB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6A5E3E3-83D5-48A4-A011-595BC47E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3EBD-D7C4-4C28-B452-5229D366A833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170E0B-5FA2-4022-BBC4-4E397C37C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A9F26D-5E94-41B6-9436-E05EB885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D6D1-6F05-4FE5-BA85-718D5D24E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03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7B21D2-9897-45B3-A51E-7E115D752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D616BD-E14E-409E-B3A4-083D8AF86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B6086DF-F0D4-425C-9781-53EB0EC8D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3A3D8BE-3D11-4519-8A3B-51D5FCCDD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D216B3F-63D7-455F-988A-7BE7FD1DC1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F1EC49A-3F12-4DBD-A442-A6C498933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3EBD-D7C4-4C28-B452-5229D366A833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514C22A-274C-4BA4-98D1-3555EED53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D239D91-7401-437E-8BDF-840106734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D6D1-6F05-4FE5-BA85-718D5D24E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4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3A8065-DC26-4EC6-94E7-1197AF1BC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8296AEB-1200-45D3-9D39-4D2B49B1D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3EBD-D7C4-4C28-B452-5229D366A833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A3D9CEC-A239-496B-9240-0764ECFCA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CAD8123-3346-4575-98C7-FD729260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D6D1-6F05-4FE5-BA85-718D5D24E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70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018A162-263B-4DA7-8E1C-9B545A1B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3EBD-D7C4-4C28-B452-5229D366A833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0D65113-3006-4922-B80C-2538E2C21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725532-32E0-43A1-913D-8BA30BCD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D6D1-6F05-4FE5-BA85-718D5D24E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139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F30C2B-5F0A-4B2C-8E37-2D731D6C9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58B760-4D09-459F-8065-1E222EFA4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B65095-901E-4457-A24F-042D4D307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217A2EB-94EE-4164-8431-F457452FF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3EBD-D7C4-4C28-B452-5229D366A833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14BA97-EA93-45FC-A46C-7FB832BF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55B961-B782-4F74-9C1E-62262BB4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D6D1-6F05-4FE5-BA85-718D5D24E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064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544933-C208-4054-A414-AEE067C94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10DE213-A1D7-4EA3-855B-40F4CC147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046E2F4-84B6-49AB-AD81-C89F7CE2F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AD36EF7-84B4-433E-9343-C2F4561BA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3EBD-D7C4-4C28-B452-5229D366A833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AB41A0C-7AE8-458B-AC2D-356788FC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25EE4D3-6CD8-4155-B086-69E82756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D6D1-6F05-4FE5-BA85-718D5D24E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02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911E9F1-03E8-4E3E-AE58-25863924E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14D3BB-DA7D-41D7-BFB8-925F5166A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4AA5D4-5272-4E0D-9D66-55A70CB5B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03EBD-D7C4-4C28-B452-5229D366A833}" type="datetimeFigureOut">
              <a:rPr kumimoji="1" lang="ja-JP" altLang="en-US" smtClean="0"/>
              <a:t>2022/1/23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787048-F2AD-4CD3-B27B-AB053B82D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532BE9-48FF-45D1-A15D-F51A3B883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7D6D1-6F05-4FE5-BA85-718D5D24EA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922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wvob-hp.jpn.org/blog/2021/11/29/post-2600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lowpaper.com/online-pdf-viewer/?theme=dark&amp;pdf=https://ywvob-hp.jpn.org/wp-content/uploads/2021/06/mountaindiary.pdf&amp;wp-hosted=1&amp;title=&amp;header=&amp;singlepage=auto&amp;thumbs=1&amp;modified=2112011147#page=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wvob-hp.jpn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54BA661C-5F1E-4A69-AF53-D419C73FD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66" y="1592508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/>
              <a:t> </a:t>
            </a:r>
            <a:r>
              <a:rPr kumimoji="1" lang="en-US" altLang="ja-JP" u="sng" dirty="0" err="1"/>
              <a:t>Wordpress</a:t>
            </a:r>
            <a:r>
              <a:rPr kumimoji="1" lang="ja-JP" altLang="en-US" u="sng" dirty="0"/>
              <a:t>（</a:t>
            </a:r>
            <a:r>
              <a:rPr kumimoji="1" lang="en-US" altLang="ja-JP" u="sng" dirty="0"/>
              <a:t>WP)</a:t>
            </a:r>
            <a:r>
              <a:rPr kumimoji="1" lang="ja-JP" altLang="en-US" u="sng" dirty="0"/>
              <a:t>による新</a:t>
            </a:r>
            <a:r>
              <a:rPr kumimoji="1" lang="en-US" altLang="ja-JP" u="sng" dirty="0"/>
              <a:t>OB</a:t>
            </a:r>
            <a:r>
              <a:rPr kumimoji="1" lang="ja-JP" altLang="en-US" u="sng" dirty="0"/>
              <a:t>会</a:t>
            </a:r>
            <a:r>
              <a:rPr kumimoji="1" lang="en-US" altLang="ja-JP" u="sng" dirty="0"/>
              <a:t>HP</a:t>
            </a:r>
            <a:r>
              <a:rPr kumimoji="1" lang="ja-JP" altLang="en-US" u="sng" dirty="0"/>
              <a:t>開設に</a:t>
            </a:r>
            <a:br>
              <a:rPr kumimoji="1" lang="en-US" altLang="ja-JP" u="sng" dirty="0"/>
            </a:br>
            <a:r>
              <a:rPr kumimoji="1" lang="ja-JP" altLang="en-US" u="sng" dirty="0"/>
              <a:t>ついて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59FAD7E0-CA92-4235-9246-957663951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567" y="4547451"/>
            <a:ext cx="2577503" cy="1554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2022/01/29</a:t>
            </a:r>
          </a:p>
          <a:p>
            <a:pPr marL="0" indent="0">
              <a:buNone/>
            </a:pPr>
            <a:r>
              <a:rPr kumimoji="1" lang="en-US" altLang="ja-JP" dirty="0"/>
              <a:t> HP</a:t>
            </a:r>
            <a:r>
              <a:rPr kumimoji="1" lang="ja-JP" altLang="en-US" dirty="0"/>
              <a:t>委員会</a:t>
            </a:r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7196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AAE6478-859C-47AC-AE8C-41CDBF7B100D}"/>
              </a:ext>
            </a:extLst>
          </p:cNvPr>
          <p:cNvSpPr/>
          <p:nvPr/>
        </p:nvSpPr>
        <p:spPr>
          <a:xfrm>
            <a:off x="4967046" y="1771665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YWVOB</a:t>
            </a:r>
            <a:r>
              <a:rPr kumimoji="1" lang="ja-JP" altLang="en-US" dirty="0">
                <a:solidFill>
                  <a:schemeClr val="tx1"/>
                </a:solidFill>
              </a:rPr>
              <a:t>歩こう会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（固定ページ）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608A8F0E-F315-4D0C-87D4-F4D49174D76A}"/>
              </a:ext>
            </a:extLst>
          </p:cNvPr>
          <p:cNvSpPr/>
          <p:nvPr/>
        </p:nvSpPr>
        <p:spPr>
          <a:xfrm>
            <a:off x="2610840" y="3429000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会の趣旨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（固定ページ）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B879F94C-87F1-4E0D-B8AC-599BD5D13476}"/>
              </a:ext>
            </a:extLst>
          </p:cNvPr>
          <p:cNvSpPr/>
          <p:nvPr/>
        </p:nvSpPr>
        <p:spPr>
          <a:xfrm>
            <a:off x="7114406" y="3429000"/>
            <a:ext cx="2466754" cy="12333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メンバー表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（固定ページ）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97D1019-73EE-4310-AF7E-CBF641F46B4A}"/>
              </a:ext>
            </a:extLst>
          </p:cNvPr>
          <p:cNvSpPr txBox="1"/>
          <p:nvPr/>
        </p:nvSpPr>
        <p:spPr>
          <a:xfrm>
            <a:off x="942606" y="185346"/>
            <a:ext cx="301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YWBOB</a:t>
            </a:r>
            <a:r>
              <a:rPr kumimoji="1" lang="ja-JP" altLang="en-US" dirty="0"/>
              <a:t>歩こう会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300D86CA-2D26-4FDE-A10D-00417EFA3F72}"/>
              </a:ext>
            </a:extLst>
          </p:cNvPr>
          <p:cNvSpPr/>
          <p:nvPr/>
        </p:nvSpPr>
        <p:spPr>
          <a:xfrm>
            <a:off x="5022647" y="5228745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シニア</a:t>
            </a:r>
            <a:r>
              <a:rPr kumimoji="1" lang="en-US" altLang="ja-JP" dirty="0">
                <a:solidFill>
                  <a:schemeClr val="tx1"/>
                </a:solidFill>
              </a:rPr>
              <a:t>OB</a:t>
            </a:r>
            <a:r>
              <a:rPr kumimoji="1" lang="ja-JP" altLang="en-US" dirty="0">
                <a:solidFill>
                  <a:schemeClr val="tx1"/>
                </a:solidFill>
              </a:rPr>
              <a:t>山行？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（固定ページ）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7506D9F1-95B7-4978-A5EA-ABA6B5FD9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569" y="939960"/>
            <a:ext cx="8947619" cy="44191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435DA4F-BFAE-40EE-9E0D-94EF6DE289CB}"/>
              </a:ext>
            </a:extLst>
          </p:cNvPr>
          <p:cNvSpPr/>
          <p:nvPr/>
        </p:nvSpPr>
        <p:spPr>
          <a:xfrm>
            <a:off x="6857299" y="742151"/>
            <a:ext cx="1264204" cy="8346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D0202A0-1925-4C2E-AEAD-628880F8B4D7}"/>
              </a:ext>
            </a:extLst>
          </p:cNvPr>
          <p:cNvSpPr txBox="1"/>
          <p:nvPr/>
        </p:nvSpPr>
        <p:spPr>
          <a:xfrm>
            <a:off x="9561308" y="2386696"/>
            <a:ext cx="235043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会員用パスワード付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6FC81B0-A348-4348-BCF4-E5DC6F332E19}"/>
              </a:ext>
            </a:extLst>
          </p:cNvPr>
          <p:cNvSpPr txBox="1"/>
          <p:nvPr/>
        </p:nvSpPr>
        <p:spPr>
          <a:xfrm>
            <a:off x="9561308" y="1666780"/>
            <a:ext cx="235043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一般公開用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1086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AAE6478-859C-47AC-AE8C-41CDBF7B100D}"/>
              </a:ext>
            </a:extLst>
          </p:cNvPr>
          <p:cNvSpPr/>
          <p:nvPr/>
        </p:nvSpPr>
        <p:spPr>
          <a:xfrm>
            <a:off x="4920248" y="1724027"/>
            <a:ext cx="2466754" cy="12333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OB</a:t>
            </a:r>
            <a:r>
              <a:rPr lang="ja-JP" altLang="en-US" dirty="0">
                <a:solidFill>
                  <a:schemeClr val="tx1"/>
                </a:solidFill>
              </a:rPr>
              <a:t>会会報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（固定ページ）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8D8AAD07-0C74-4AC9-9375-A483ADDB5F20}"/>
              </a:ext>
            </a:extLst>
          </p:cNvPr>
          <p:cNvSpPr/>
          <p:nvPr/>
        </p:nvSpPr>
        <p:spPr>
          <a:xfrm>
            <a:off x="3341624" y="3438169"/>
            <a:ext cx="2466754" cy="12333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バックナンバー一覧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（</a:t>
            </a:r>
            <a:r>
              <a:rPr lang="ja-JP" altLang="en-US" dirty="0">
                <a:solidFill>
                  <a:schemeClr val="tx1"/>
                </a:solidFill>
              </a:rPr>
              <a:t>固定ページ</a:t>
            </a:r>
            <a:r>
              <a:rPr kumimoji="1" lang="ja-JP" altLang="en-US" dirty="0">
                <a:solidFill>
                  <a:schemeClr val="tx1"/>
                </a:solidFill>
              </a:rPr>
              <a:t>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9CA6D59-67D2-41A8-A0B6-CC21059F301B}"/>
              </a:ext>
            </a:extLst>
          </p:cNvPr>
          <p:cNvSpPr/>
          <p:nvPr/>
        </p:nvSpPr>
        <p:spPr>
          <a:xfrm>
            <a:off x="7387002" y="3409055"/>
            <a:ext cx="2466754" cy="12333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バックナンバー一覧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（</a:t>
            </a:r>
            <a:r>
              <a:rPr lang="ja-JP" altLang="en-US" dirty="0">
                <a:solidFill>
                  <a:schemeClr val="tx1"/>
                </a:solidFill>
              </a:rPr>
              <a:t>固定ページ</a:t>
            </a:r>
            <a:r>
              <a:rPr kumimoji="1" lang="ja-JP" altLang="en-US" dirty="0">
                <a:solidFill>
                  <a:schemeClr val="tx1"/>
                </a:solidFill>
              </a:rPr>
              <a:t>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現</a:t>
            </a:r>
            <a:r>
              <a:rPr kumimoji="1" lang="en-US" altLang="ja-JP" dirty="0">
                <a:solidFill>
                  <a:schemeClr val="tx1"/>
                </a:solidFill>
              </a:rPr>
              <a:t>HP</a:t>
            </a:r>
            <a:r>
              <a:rPr kumimoji="1" lang="ja-JP" altLang="en-US" dirty="0">
                <a:solidFill>
                  <a:schemeClr val="tx1"/>
                </a:solidFill>
              </a:rPr>
              <a:t>へ</a:t>
            </a:r>
            <a:r>
              <a:rPr kumimoji="1" lang="en-US" altLang="ja-JP" dirty="0">
                <a:solidFill>
                  <a:schemeClr val="tx1"/>
                </a:solidFill>
              </a:rPr>
              <a:t>LINK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657FABB-B08C-42F4-8919-EE5198C215B5}"/>
              </a:ext>
            </a:extLst>
          </p:cNvPr>
          <p:cNvSpPr txBox="1"/>
          <p:nvPr/>
        </p:nvSpPr>
        <p:spPr>
          <a:xfrm>
            <a:off x="756594" y="312334"/>
            <a:ext cx="301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編集</a:t>
            </a:r>
            <a:r>
              <a:rPr kumimoji="1" lang="ja-JP" altLang="en-US" dirty="0"/>
              <a:t>委員会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A1493B4-0BA9-43A9-9EE3-905ABF98A8F6}"/>
              </a:ext>
            </a:extLst>
          </p:cNvPr>
          <p:cNvSpPr/>
          <p:nvPr/>
        </p:nvSpPr>
        <p:spPr>
          <a:xfrm>
            <a:off x="5057772" y="5211134"/>
            <a:ext cx="2466754" cy="12333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会報編集</a:t>
            </a:r>
            <a:endParaRPr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（投稿）</a:t>
            </a:r>
            <a:endParaRPr kumimoji="1" lang="en-US" altLang="ja-JP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823FAEE-41B0-42A6-9CBD-135F97E8F2A0}"/>
              </a:ext>
            </a:extLst>
          </p:cNvPr>
          <p:cNvSpPr txBox="1"/>
          <p:nvPr/>
        </p:nvSpPr>
        <p:spPr>
          <a:xfrm>
            <a:off x="9389476" y="2471021"/>
            <a:ext cx="235043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役員会用</a:t>
            </a:r>
            <a:r>
              <a:rPr lang="en-US" altLang="ja-JP" dirty="0">
                <a:solidFill>
                  <a:schemeClr val="bg1"/>
                </a:solidFill>
              </a:rPr>
              <a:t>WP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B8F60F9-E565-44B1-A13F-00766AD08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71" y="935306"/>
            <a:ext cx="8947619" cy="441917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DED7913-B925-4489-9E14-A39F43081FA4}"/>
              </a:ext>
            </a:extLst>
          </p:cNvPr>
          <p:cNvSpPr/>
          <p:nvPr/>
        </p:nvSpPr>
        <p:spPr>
          <a:xfrm>
            <a:off x="7986979" y="738954"/>
            <a:ext cx="1264204" cy="8346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6159CDD-C11E-4B6D-885C-3225A27FF924}"/>
              </a:ext>
            </a:extLst>
          </p:cNvPr>
          <p:cNvSpPr txBox="1"/>
          <p:nvPr/>
        </p:nvSpPr>
        <p:spPr>
          <a:xfrm>
            <a:off x="9389476" y="1657270"/>
            <a:ext cx="235043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会員用パスワード付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6721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AAE6478-859C-47AC-AE8C-41CDBF7B100D}"/>
              </a:ext>
            </a:extLst>
          </p:cNvPr>
          <p:cNvSpPr/>
          <p:nvPr/>
        </p:nvSpPr>
        <p:spPr>
          <a:xfrm>
            <a:off x="5022278" y="1402786"/>
            <a:ext cx="2466754" cy="123337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OB</a:t>
            </a:r>
            <a:r>
              <a:rPr lang="ja-JP" altLang="en-US" dirty="0">
                <a:solidFill>
                  <a:schemeClr val="tx1"/>
                </a:solidFill>
              </a:rPr>
              <a:t>会関連（会員）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（固定ページ）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8D8AAD07-0C74-4AC9-9375-A483ADDB5F20}"/>
              </a:ext>
            </a:extLst>
          </p:cNvPr>
          <p:cNvSpPr/>
          <p:nvPr/>
        </p:nvSpPr>
        <p:spPr>
          <a:xfrm>
            <a:off x="1487993" y="3114449"/>
            <a:ext cx="2466754" cy="123337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OB</a:t>
            </a:r>
            <a:r>
              <a:rPr lang="ja-JP" altLang="en-US" dirty="0">
                <a:solidFill>
                  <a:schemeClr val="tx1"/>
                </a:solidFill>
              </a:rPr>
              <a:t>総会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（投稿）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040C23E3-AC7E-40DB-A424-289A2F6323E0}"/>
              </a:ext>
            </a:extLst>
          </p:cNvPr>
          <p:cNvSpPr/>
          <p:nvPr/>
        </p:nvSpPr>
        <p:spPr>
          <a:xfrm>
            <a:off x="4954772" y="3114449"/>
            <a:ext cx="2466754" cy="123337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OB</a:t>
            </a:r>
            <a:r>
              <a:rPr lang="ja-JP" altLang="en-US" dirty="0">
                <a:solidFill>
                  <a:schemeClr val="tx1"/>
                </a:solidFill>
              </a:rPr>
              <a:t>役員会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（投稿）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BEDFDB3F-D6DE-4388-97B0-927FABB9C01E}"/>
              </a:ext>
            </a:extLst>
          </p:cNvPr>
          <p:cNvSpPr/>
          <p:nvPr/>
        </p:nvSpPr>
        <p:spPr>
          <a:xfrm>
            <a:off x="1487993" y="5304398"/>
            <a:ext cx="2466754" cy="123337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役員一覧（会員）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（固定ページ）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598F098C-068E-4768-9052-EFE01658900F}"/>
              </a:ext>
            </a:extLst>
          </p:cNvPr>
          <p:cNvSpPr/>
          <p:nvPr/>
        </p:nvSpPr>
        <p:spPr>
          <a:xfrm>
            <a:off x="4954772" y="5304398"/>
            <a:ext cx="2466754" cy="123337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会則（会員）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（固定ページ）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194C15-D443-433E-9931-70798C57768F}"/>
              </a:ext>
            </a:extLst>
          </p:cNvPr>
          <p:cNvSpPr txBox="1"/>
          <p:nvPr/>
        </p:nvSpPr>
        <p:spPr>
          <a:xfrm>
            <a:off x="314737" y="54040"/>
            <a:ext cx="301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総務委員会（２）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8F3E640-F8AD-44A4-954C-A8D98DF26BC0}"/>
              </a:ext>
            </a:extLst>
          </p:cNvPr>
          <p:cNvSpPr txBox="1"/>
          <p:nvPr/>
        </p:nvSpPr>
        <p:spPr>
          <a:xfrm>
            <a:off x="9759387" y="1402786"/>
            <a:ext cx="235043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役員会用</a:t>
            </a:r>
            <a:r>
              <a:rPr lang="en-US" altLang="ja-JP" dirty="0">
                <a:solidFill>
                  <a:schemeClr val="bg1"/>
                </a:solidFill>
              </a:rPr>
              <a:t>WP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C2E8ECFF-F399-43F0-9EDC-60AA8EC404F7}"/>
              </a:ext>
            </a:extLst>
          </p:cNvPr>
          <p:cNvSpPr/>
          <p:nvPr/>
        </p:nvSpPr>
        <p:spPr>
          <a:xfrm>
            <a:off x="8526010" y="3114448"/>
            <a:ext cx="2466754" cy="123337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メルマガ編集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（投稿）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67E662F-4838-4966-BFE2-2387F9097B8E}"/>
              </a:ext>
            </a:extLst>
          </p:cNvPr>
          <p:cNvSpPr txBox="1"/>
          <p:nvPr/>
        </p:nvSpPr>
        <p:spPr>
          <a:xfrm>
            <a:off x="8499415" y="5449584"/>
            <a:ext cx="111078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各種資料の保存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775B89E-9089-4331-A611-21475B6C9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704" y="518213"/>
            <a:ext cx="8947619" cy="441917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A32E9A2-A333-48E8-A02F-8E06D6A57892}"/>
              </a:ext>
            </a:extLst>
          </p:cNvPr>
          <p:cNvSpPr/>
          <p:nvPr/>
        </p:nvSpPr>
        <p:spPr>
          <a:xfrm>
            <a:off x="9054806" y="378637"/>
            <a:ext cx="1264204" cy="8346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478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AAE6478-859C-47AC-AE8C-41CDBF7B100D}"/>
              </a:ext>
            </a:extLst>
          </p:cNvPr>
          <p:cNvSpPr/>
          <p:nvPr/>
        </p:nvSpPr>
        <p:spPr>
          <a:xfrm>
            <a:off x="4954772" y="2276150"/>
            <a:ext cx="2466754" cy="12333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会員の便り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（固定ページ）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8D8AAD07-0C74-4AC9-9375-A483ADDB5F20}"/>
              </a:ext>
            </a:extLst>
          </p:cNvPr>
          <p:cNvSpPr/>
          <p:nvPr/>
        </p:nvSpPr>
        <p:spPr>
          <a:xfrm>
            <a:off x="5051463" y="4402067"/>
            <a:ext cx="2466754" cy="12333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百名山登山達成者記事等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（投稿）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657FABB-B08C-42F4-8919-EE5198C215B5}"/>
              </a:ext>
            </a:extLst>
          </p:cNvPr>
          <p:cNvSpPr txBox="1"/>
          <p:nvPr/>
        </p:nvSpPr>
        <p:spPr>
          <a:xfrm>
            <a:off x="750457" y="380412"/>
            <a:ext cx="301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HP</a:t>
            </a:r>
            <a:r>
              <a:rPr kumimoji="1" lang="ja-JP" altLang="en-US" dirty="0"/>
              <a:t>委員会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6BF5326-1965-40A5-B1C8-21EA953A7128}"/>
              </a:ext>
            </a:extLst>
          </p:cNvPr>
          <p:cNvSpPr/>
          <p:nvPr/>
        </p:nvSpPr>
        <p:spPr>
          <a:xfrm>
            <a:off x="1640392" y="4402067"/>
            <a:ext cx="2466754" cy="12333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会員個人の</a:t>
            </a:r>
            <a:r>
              <a:rPr lang="en-US" altLang="ja-JP" dirty="0">
                <a:solidFill>
                  <a:schemeClr val="tx1"/>
                </a:solidFill>
              </a:rPr>
              <a:t>HP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（投稿）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573FA89F-A7FA-4C4C-AA81-4586DCE52D13}"/>
              </a:ext>
            </a:extLst>
          </p:cNvPr>
          <p:cNvSpPr/>
          <p:nvPr/>
        </p:nvSpPr>
        <p:spPr>
          <a:xfrm>
            <a:off x="8988831" y="4402066"/>
            <a:ext cx="2466754" cy="12333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各期の部屋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（固定ページ）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54AFD3D-DA2B-4F51-B644-AC61974DC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704" y="1113495"/>
            <a:ext cx="8947619" cy="441917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262AFC7-CAA7-4C01-AB24-8DECEE44F1C1}"/>
              </a:ext>
            </a:extLst>
          </p:cNvPr>
          <p:cNvSpPr/>
          <p:nvPr/>
        </p:nvSpPr>
        <p:spPr>
          <a:xfrm>
            <a:off x="3525447" y="917143"/>
            <a:ext cx="1264204" cy="8346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0140901-88B8-455C-8174-DAE7AF3941CB}"/>
              </a:ext>
            </a:extLst>
          </p:cNvPr>
          <p:cNvSpPr txBox="1"/>
          <p:nvPr/>
        </p:nvSpPr>
        <p:spPr>
          <a:xfrm>
            <a:off x="9542899" y="377622"/>
            <a:ext cx="235043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会員用パスワード付</a:t>
            </a:r>
            <a:endParaRPr kumimoji="1" lang="ja-JP" alt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8F91501-EB45-46D3-859D-B5EED3F47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079" y="2850289"/>
            <a:ext cx="694310" cy="696128"/>
          </a:xfrm>
          <a:prstGeom prst="rect">
            <a:avLst/>
          </a:prstGeom>
        </p:spPr>
      </p:pic>
      <p:sp>
        <p:nvSpPr>
          <p:cNvPr id="16" name="AutoShape 27">
            <a:extLst>
              <a:ext uri="{FF2B5EF4-FFF2-40B4-BE49-F238E27FC236}">
                <a16:creationId xmlns:a16="http://schemas.microsoft.com/office/drawing/2014/main" id="{442165A1-417F-4947-BD7E-A61723E2B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140" y="2610304"/>
            <a:ext cx="339822" cy="207442"/>
          </a:xfrm>
          <a:prstGeom prst="smileyFace">
            <a:avLst>
              <a:gd name="adj" fmla="val 4653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AutoShape 27">
            <a:extLst>
              <a:ext uri="{FF2B5EF4-FFF2-40B4-BE49-F238E27FC236}">
                <a16:creationId xmlns:a16="http://schemas.microsoft.com/office/drawing/2014/main" id="{D3AD9E45-525E-4A7D-9B0E-87A048D47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140" y="3110043"/>
            <a:ext cx="339822" cy="176619"/>
          </a:xfrm>
          <a:prstGeom prst="smileyFace">
            <a:avLst>
              <a:gd name="adj" fmla="val 4653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AutoShape 27">
            <a:extLst>
              <a:ext uri="{FF2B5EF4-FFF2-40B4-BE49-F238E27FC236}">
                <a16:creationId xmlns:a16="http://schemas.microsoft.com/office/drawing/2014/main" id="{11CB37C2-D963-46D4-BF6A-656C47621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999" y="3596399"/>
            <a:ext cx="339822" cy="176619"/>
          </a:xfrm>
          <a:prstGeom prst="smileyFace">
            <a:avLst>
              <a:gd name="adj" fmla="val 4653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BFD81497-BDBE-4F2B-9AB5-EEC50887F0A7}"/>
              </a:ext>
            </a:extLst>
          </p:cNvPr>
          <p:cNvCxnSpPr>
            <a:cxnSpLocks/>
          </p:cNvCxnSpPr>
          <p:nvPr/>
        </p:nvCxnSpPr>
        <p:spPr>
          <a:xfrm>
            <a:off x="2256527" y="2759851"/>
            <a:ext cx="348530" cy="218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45FF3727-3677-424C-BB11-8704DCAEB7C2}"/>
              </a:ext>
            </a:extLst>
          </p:cNvPr>
          <p:cNvCxnSpPr>
            <a:cxnSpLocks/>
          </p:cNvCxnSpPr>
          <p:nvPr/>
        </p:nvCxnSpPr>
        <p:spPr>
          <a:xfrm>
            <a:off x="2256527" y="3202221"/>
            <a:ext cx="245932" cy="8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9403582E-9A79-488C-8A59-51A511A70D9C}"/>
              </a:ext>
            </a:extLst>
          </p:cNvPr>
          <p:cNvCxnSpPr>
            <a:cxnSpLocks/>
          </p:cNvCxnSpPr>
          <p:nvPr/>
        </p:nvCxnSpPr>
        <p:spPr>
          <a:xfrm flipV="1">
            <a:off x="2256527" y="3497017"/>
            <a:ext cx="250287" cy="153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C765A63-C06E-4D53-AFE1-85812B012C0E}"/>
              </a:ext>
            </a:extLst>
          </p:cNvPr>
          <p:cNvSpPr txBox="1"/>
          <p:nvPr/>
        </p:nvSpPr>
        <p:spPr>
          <a:xfrm>
            <a:off x="2334720" y="3651463"/>
            <a:ext cx="1454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原稿の受付</a:t>
            </a:r>
          </a:p>
        </p:txBody>
      </p:sp>
    </p:spTree>
    <p:extLst>
      <p:ext uri="{BB962C8B-B14F-4D97-AF65-F5344CB8AC3E}">
        <p14:creationId xmlns:p14="http://schemas.microsoft.com/office/powerpoint/2010/main" val="2454489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446B746-A794-4F04-B682-565C17B78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634" y="898930"/>
            <a:ext cx="9645809" cy="595907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658E1C0-9752-4ADA-8758-C80AF2F8B570}"/>
              </a:ext>
            </a:extLst>
          </p:cNvPr>
          <p:cNvSpPr txBox="1"/>
          <p:nvPr/>
        </p:nvSpPr>
        <p:spPr>
          <a:xfrm>
            <a:off x="779388" y="184107"/>
            <a:ext cx="4436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LINE OFFCIAL ACCOUNT</a:t>
            </a:r>
            <a:r>
              <a:rPr kumimoji="1" lang="ja-JP" altLang="en-US" u="sng" dirty="0"/>
              <a:t>　</a:t>
            </a:r>
            <a:r>
              <a:rPr kumimoji="1" lang="en-US" altLang="ja-JP" u="sng" dirty="0"/>
              <a:t>MANAGER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1518296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0699E57-90CA-4D80-B55B-7C8A56149C0F}"/>
              </a:ext>
            </a:extLst>
          </p:cNvPr>
          <p:cNvSpPr txBox="1"/>
          <p:nvPr/>
        </p:nvSpPr>
        <p:spPr>
          <a:xfrm>
            <a:off x="718019" y="312983"/>
            <a:ext cx="458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投稿のパスワードのかけ方</a:t>
            </a:r>
            <a:endParaRPr kumimoji="1" lang="en-US" altLang="ja-JP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7F4DF2E-26FE-446B-857F-C99020040219}"/>
              </a:ext>
            </a:extLst>
          </p:cNvPr>
          <p:cNvSpPr txBox="1"/>
          <p:nvPr/>
        </p:nvSpPr>
        <p:spPr>
          <a:xfrm>
            <a:off x="601418" y="904921"/>
            <a:ext cx="6333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PASSWORD PROTECTE</a:t>
            </a:r>
            <a:r>
              <a:rPr lang="ja-JP" altLang="en-US" dirty="0"/>
              <a:t>Ｄ</a:t>
            </a:r>
            <a:r>
              <a:rPr kumimoji="1" lang="ja-JP" altLang="en-US" dirty="0"/>
              <a:t>　プラグイン利用</a:t>
            </a:r>
            <a:endParaRPr kumimoji="1" lang="en-US" altLang="ja-JP" dirty="0"/>
          </a:p>
          <a:p>
            <a:r>
              <a:rPr lang="ja-JP" altLang="en-US" dirty="0"/>
              <a:t>サイト全体を</a:t>
            </a:r>
            <a:r>
              <a:rPr lang="en-US" altLang="ja-JP" dirty="0"/>
              <a:t>PROTECT</a:t>
            </a:r>
            <a:r>
              <a:rPr lang="ja-JP" altLang="en-US" dirty="0"/>
              <a:t>　（会員用、役員用</a:t>
            </a:r>
            <a:r>
              <a:rPr lang="en-US" altLang="ja-JP" dirty="0"/>
              <a:t>WP</a:t>
            </a:r>
            <a:r>
              <a:rPr lang="ja-JP" altLang="en-US" dirty="0"/>
              <a:t>にて利用）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AFC125F-DDD9-4253-822E-CFEFE0986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013" y="2009246"/>
            <a:ext cx="5815443" cy="468919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8E3E8D-4329-46CD-8144-645A9B30FA89}"/>
              </a:ext>
            </a:extLst>
          </p:cNvPr>
          <p:cNvSpPr txBox="1"/>
          <p:nvPr/>
        </p:nvSpPr>
        <p:spPr>
          <a:xfrm>
            <a:off x="8413706" y="3970583"/>
            <a:ext cx="188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PW:</a:t>
            </a:r>
            <a:r>
              <a:rPr kumimoji="1" lang="ja-JP" altLang="en-US" dirty="0"/>
              <a:t>学生歌２１</a:t>
            </a:r>
          </a:p>
        </p:txBody>
      </p:sp>
    </p:spTree>
    <p:extLst>
      <p:ext uri="{BB962C8B-B14F-4D97-AF65-F5344CB8AC3E}">
        <p14:creationId xmlns:p14="http://schemas.microsoft.com/office/powerpoint/2010/main" val="1227793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A00CA6-EDF5-4258-9BBD-4D3934A46821}"/>
              </a:ext>
            </a:extLst>
          </p:cNvPr>
          <p:cNvSpPr txBox="1"/>
          <p:nvPr/>
        </p:nvSpPr>
        <p:spPr>
          <a:xfrm>
            <a:off x="914400" y="411173"/>
            <a:ext cx="325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PDF</a:t>
            </a:r>
            <a:r>
              <a:rPr kumimoji="1" lang="ja-JP" altLang="en-US" dirty="0"/>
              <a:t>の投稿方法　その１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95FD364-9EFE-4B20-BAFE-68B5F3FE2BE9}"/>
              </a:ext>
            </a:extLst>
          </p:cNvPr>
          <p:cNvSpPr txBox="1"/>
          <p:nvPr/>
        </p:nvSpPr>
        <p:spPr>
          <a:xfrm>
            <a:off x="981906" y="1172150"/>
            <a:ext cx="597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ブロックエディタにて「ファイル」選択して</a:t>
            </a:r>
            <a:r>
              <a:rPr kumimoji="1" lang="en-US" altLang="ja-JP" dirty="0"/>
              <a:t>UPLOAD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303E14A-216E-4EE3-880D-2EE029363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950" y="2493949"/>
            <a:ext cx="2620302" cy="31919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94DAD99-80D4-4BAC-A483-ABC31D7E58BC}"/>
              </a:ext>
            </a:extLst>
          </p:cNvPr>
          <p:cNvSpPr/>
          <p:nvPr/>
        </p:nvSpPr>
        <p:spPr>
          <a:xfrm>
            <a:off x="3811023" y="3798749"/>
            <a:ext cx="724156" cy="7671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991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3ECB99D-604E-46BC-A0D3-B17B58FE2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636" y="595839"/>
            <a:ext cx="3386492" cy="58822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A00CA6-EDF5-4258-9BBD-4D3934A46821}"/>
              </a:ext>
            </a:extLst>
          </p:cNvPr>
          <p:cNvSpPr txBox="1"/>
          <p:nvPr/>
        </p:nvSpPr>
        <p:spPr>
          <a:xfrm>
            <a:off x="914400" y="411173"/>
            <a:ext cx="325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PDF</a:t>
            </a:r>
            <a:r>
              <a:rPr kumimoji="1" lang="ja-JP" altLang="en-US" dirty="0"/>
              <a:t>の投稿方法　その２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94DAD99-80D4-4BAC-A483-ABC31D7E58BC}"/>
              </a:ext>
            </a:extLst>
          </p:cNvPr>
          <p:cNvSpPr/>
          <p:nvPr/>
        </p:nvSpPr>
        <p:spPr>
          <a:xfrm>
            <a:off x="9072434" y="4460000"/>
            <a:ext cx="746627" cy="9389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E3E3ABE-F18C-4B57-94E1-121EB562AA80}"/>
              </a:ext>
            </a:extLst>
          </p:cNvPr>
          <p:cNvSpPr txBox="1"/>
          <p:nvPr/>
        </p:nvSpPr>
        <p:spPr>
          <a:xfrm>
            <a:off x="788081" y="1095438"/>
            <a:ext cx="5977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方式２：ブロックエディタにて「</a:t>
            </a:r>
            <a:r>
              <a:rPr kumimoji="1" lang="en-US" altLang="ja-JP" dirty="0"/>
              <a:t>PDF</a:t>
            </a:r>
            <a:r>
              <a:rPr kumimoji="1" lang="ja-JP" altLang="en-US" dirty="0"/>
              <a:t>　</a:t>
            </a:r>
            <a:r>
              <a:rPr kumimoji="1" lang="en-US" altLang="ja-JP" dirty="0"/>
              <a:t>Embedder</a:t>
            </a:r>
            <a:r>
              <a:rPr kumimoji="1" lang="ja-JP" altLang="en-US" dirty="0"/>
              <a:t>」選択して</a:t>
            </a:r>
            <a:r>
              <a:rPr kumimoji="1" lang="en-US" altLang="ja-JP" dirty="0"/>
              <a:t>UPLOAD</a:t>
            </a:r>
          </a:p>
          <a:p>
            <a:endParaRPr lang="en-US" altLang="ja-JP" dirty="0"/>
          </a:p>
          <a:p>
            <a:r>
              <a:rPr kumimoji="1" lang="ja-JP" altLang="en-US" dirty="0"/>
              <a:t>ページ選択、拡大・縮小機能あり。</a:t>
            </a:r>
          </a:p>
        </p:txBody>
      </p:sp>
      <p:pic>
        <p:nvPicPr>
          <p:cNvPr id="10" name="図 9">
            <a:hlinkClick r:id="rId3"/>
            <a:extLst>
              <a:ext uri="{FF2B5EF4-FFF2-40B4-BE49-F238E27FC236}">
                <a16:creationId xmlns:a16="http://schemas.microsoft.com/office/drawing/2014/main" id="{A1770230-7B44-4BDF-AEAF-881A7BCCF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40" y="3051948"/>
            <a:ext cx="7345885" cy="2816105"/>
          </a:xfrm>
          <a:prstGeom prst="rect">
            <a:avLst/>
          </a:prstGeom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8EACDCC3-5FC9-4397-9E6D-83954BFADB8A}"/>
              </a:ext>
            </a:extLst>
          </p:cNvPr>
          <p:cNvSpPr/>
          <p:nvPr/>
        </p:nvSpPr>
        <p:spPr>
          <a:xfrm>
            <a:off x="349804" y="4562234"/>
            <a:ext cx="2767748" cy="8137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661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A00CA6-EDF5-4258-9BBD-4D3934A46821}"/>
              </a:ext>
            </a:extLst>
          </p:cNvPr>
          <p:cNvSpPr txBox="1"/>
          <p:nvPr/>
        </p:nvSpPr>
        <p:spPr>
          <a:xfrm>
            <a:off x="1018727" y="402384"/>
            <a:ext cx="325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PDF</a:t>
            </a:r>
            <a:r>
              <a:rPr kumimoji="1" lang="ja-JP" altLang="en-US" dirty="0"/>
              <a:t>の投稿方法　</a:t>
            </a:r>
            <a:r>
              <a:rPr lang="ja-JP" altLang="en-US" dirty="0"/>
              <a:t>その３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E3E3ABE-F18C-4B57-94E1-121EB562AA80}"/>
              </a:ext>
            </a:extLst>
          </p:cNvPr>
          <p:cNvSpPr txBox="1"/>
          <p:nvPr/>
        </p:nvSpPr>
        <p:spPr>
          <a:xfrm>
            <a:off x="788081" y="1095438"/>
            <a:ext cx="597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方式</a:t>
            </a:r>
            <a:r>
              <a:rPr kumimoji="1" lang="en-US" altLang="ja-JP" dirty="0"/>
              <a:t>3</a:t>
            </a:r>
            <a:r>
              <a:rPr kumimoji="1" lang="ja-JP" altLang="en-US" dirty="0"/>
              <a:t>：プラグイン</a:t>
            </a:r>
            <a:r>
              <a:rPr kumimoji="1" lang="en-US" altLang="ja-JP" dirty="0"/>
              <a:t>FLOWPAPER</a:t>
            </a:r>
            <a:r>
              <a:rPr kumimoji="1" lang="ja-JP" altLang="en-US" dirty="0"/>
              <a:t>利用（電子ブック風）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AF70BB8-BBF3-4C3E-8ABD-CA7401B94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268" y="1280104"/>
            <a:ext cx="4830371" cy="337941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F45F42-4CC2-4728-86BB-D4337B9C34CE}"/>
              </a:ext>
            </a:extLst>
          </p:cNvPr>
          <p:cNvSpPr txBox="1"/>
          <p:nvPr/>
        </p:nvSpPr>
        <p:spPr>
          <a:xfrm>
            <a:off x="1147603" y="1742883"/>
            <a:ext cx="516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ショートコードを作成して貼り付け</a:t>
            </a:r>
            <a:endParaRPr kumimoji="1" lang="en-US" altLang="ja-JP" dirty="0"/>
          </a:p>
          <a:p>
            <a:r>
              <a:rPr lang="en-US" altLang="ja-JP" dirty="0"/>
              <a:t>LOAD</a:t>
            </a:r>
            <a:r>
              <a:rPr lang="ja-JP" altLang="en-US" dirty="0"/>
              <a:t>に時間がかかる欠点あり</a:t>
            </a:r>
            <a:endParaRPr kumimoji="1" lang="ja-JP" altLang="en-US" dirty="0"/>
          </a:p>
        </p:txBody>
      </p:sp>
      <p:pic>
        <p:nvPicPr>
          <p:cNvPr id="10" name="図 9">
            <a:hlinkClick r:id="rId3"/>
            <a:extLst>
              <a:ext uri="{FF2B5EF4-FFF2-40B4-BE49-F238E27FC236}">
                <a16:creationId xmlns:a16="http://schemas.microsoft.com/office/drawing/2014/main" id="{F91621C2-7D6A-430B-B17F-61C76FD8C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278" y="2798433"/>
            <a:ext cx="4756958" cy="382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15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B66CD1-283A-433D-8604-229599CE036F}"/>
              </a:ext>
            </a:extLst>
          </p:cNvPr>
          <p:cNvSpPr txBox="1"/>
          <p:nvPr/>
        </p:nvSpPr>
        <p:spPr>
          <a:xfrm>
            <a:off x="760977" y="374352"/>
            <a:ext cx="295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写真の投稿方法　その１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CE53A03-308C-499B-96EC-E491710E6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496" y="1951539"/>
            <a:ext cx="3473651" cy="42314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EAA269B-A161-41F5-B224-D66D451B1006}"/>
              </a:ext>
            </a:extLst>
          </p:cNvPr>
          <p:cNvSpPr/>
          <p:nvPr/>
        </p:nvSpPr>
        <p:spPr>
          <a:xfrm>
            <a:off x="4093320" y="2557558"/>
            <a:ext cx="908263" cy="8714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15875A-7F4E-4503-B3C4-36D4CC90FC8E}"/>
              </a:ext>
            </a:extLst>
          </p:cNvPr>
          <p:cNvSpPr txBox="1"/>
          <p:nvPr/>
        </p:nvSpPr>
        <p:spPr>
          <a:xfrm>
            <a:off x="760977" y="815089"/>
            <a:ext cx="5977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ブロックエディタにて「</a:t>
            </a:r>
            <a:r>
              <a:rPr lang="ja-JP" altLang="en-US" dirty="0"/>
              <a:t>画像</a:t>
            </a:r>
            <a:r>
              <a:rPr kumimoji="1" lang="ja-JP" altLang="en-US" dirty="0"/>
              <a:t>」または「ギャラり」選択して</a:t>
            </a:r>
            <a:r>
              <a:rPr kumimoji="1" lang="en-US" altLang="ja-JP" dirty="0"/>
              <a:t>UPLOAD</a:t>
            </a:r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AEE5F21-9536-4CBA-BAE6-117B833D590F}"/>
              </a:ext>
            </a:extLst>
          </p:cNvPr>
          <p:cNvSpPr/>
          <p:nvPr/>
        </p:nvSpPr>
        <p:spPr>
          <a:xfrm>
            <a:off x="3036277" y="2557558"/>
            <a:ext cx="908263" cy="8714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122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59FAD7E0-CA92-4235-9246-957663951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17" y="632102"/>
            <a:ext cx="11171766" cy="59734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dirty="0"/>
              <a:t>HP</a:t>
            </a:r>
            <a:r>
              <a:rPr kumimoji="1" lang="ja-JP" altLang="en-US" dirty="0"/>
              <a:t>を中心とした各種</a:t>
            </a:r>
            <a:r>
              <a:rPr kumimoji="1" lang="en-US" altLang="ja-JP" dirty="0"/>
              <a:t>SNS</a:t>
            </a:r>
            <a:r>
              <a:rPr kumimoji="1" lang="ja-JP" altLang="en-US" dirty="0"/>
              <a:t>（</a:t>
            </a:r>
            <a:r>
              <a:rPr kumimoji="1" lang="en-US" altLang="ja-JP" dirty="0"/>
              <a:t>LINE,</a:t>
            </a:r>
            <a:r>
              <a:rPr kumimoji="1" lang="ja-JP" altLang="en-US" dirty="0"/>
              <a:t>　</a:t>
            </a:r>
            <a:r>
              <a:rPr lang="en-US" altLang="ja-JP" dirty="0"/>
              <a:t>TWITTER</a:t>
            </a:r>
            <a:r>
              <a:rPr kumimoji="1" lang="ja-JP" altLang="en-US" dirty="0"/>
              <a:t>等）への情報発信、スマホへの対応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/>
              <a:t>HTML</a:t>
            </a:r>
            <a:r>
              <a:rPr lang="ja-JP" altLang="en-US" dirty="0"/>
              <a:t> を使わずにコードレスの画面操作による各委員会からの直接の投稿（画面構成・内容等は</a:t>
            </a:r>
            <a:r>
              <a:rPr lang="en-US" altLang="ja-JP" dirty="0"/>
              <a:t>HP</a:t>
            </a:r>
            <a:r>
              <a:rPr lang="ja-JP" altLang="en-US" dirty="0"/>
              <a:t>委員会と各委員会にて検討）</a:t>
            </a:r>
            <a:endParaRPr lang="en-US" altLang="ja-JP" dirty="0"/>
          </a:p>
          <a:p>
            <a:pPr>
              <a:buFont typeface="Wingdings" panose="05000000000000000000" pitchFamily="2" charset="2"/>
              <a:buChar char="Ø"/>
            </a:pPr>
            <a:endParaRPr lang="en-US" altLang="ja-JP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/>
              <a:t>OB</a:t>
            </a:r>
            <a:r>
              <a:rPr lang="ja-JP" altLang="en-US" dirty="0"/>
              <a:t>会員からの投稿促進（各期のギャラリーや紀行）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LINE</a:t>
            </a:r>
            <a:r>
              <a:rPr lang="ja-JP" altLang="en-US" dirty="0"/>
              <a:t>による投稿も検討（公式アカント利用）</a:t>
            </a:r>
            <a:endParaRPr lang="en-US" altLang="ja-JP" dirty="0"/>
          </a:p>
          <a:p>
            <a:pPr>
              <a:buFont typeface="Wingdings" panose="05000000000000000000" pitchFamily="2" charset="2"/>
              <a:buChar char="Ø"/>
            </a:pPr>
            <a:endParaRPr lang="en-US" altLang="ja-JP" dirty="0"/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dirty="0"/>
              <a:t>WP</a:t>
            </a:r>
            <a:r>
              <a:rPr kumimoji="1" lang="ja-JP" altLang="en-US" dirty="0"/>
              <a:t>による迅速な機能追加（</a:t>
            </a:r>
            <a:r>
              <a:rPr lang="ja-JP" altLang="en-US" dirty="0"/>
              <a:t>プラグインの活用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dirty="0"/>
              <a:t>コンテンツ内容は現行内容を引き継ぎ、現</a:t>
            </a:r>
            <a:r>
              <a:rPr lang="en-US" altLang="ja-JP" dirty="0"/>
              <a:t>HP</a:t>
            </a:r>
            <a:r>
              <a:rPr lang="ja-JP" altLang="en-US" dirty="0"/>
              <a:t>は当面併存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74540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B66CD1-283A-433D-8604-229599CE036F}"/>
              </a:ext>
            </a:extLst>
          </p:cNvPr>
          <p:cNvSpPr txBox="1"/>
          <p:nvPr/>
        </p:nvSpPr>
        <p:spPr>
          <a:xfrm>
            <a:off x="760977" y="374352"/>
            <a:ext cx="295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写真の投稿方法　その２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15875A-7F4E-4503-B3C4-36D4CC90FC8E}"/>
              </a:ext>
            </a:extLst>
          </p:cNvPr>
          <p:cNvSpPr txBox="1"/>
          <p:nvPr/>
        </p:nvSpPr>
        <p:spPr>
          <a:xfrm>
            <a:off x="760977" y="815089"/>
            <a:ext cx="690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「</a:t>
            </a:r>
            <a:r>
              <a:rPr kumimoji="1" lang="en-US" altLang="ja-JP" dirty="0"/>
              <a:t>NEXTGEN GALLERY</a:t>
            </a:r>
            <a:r>
              <a:rPr kumimoji="1" lang="ja-JP" altLang="en-US" dirty="0"/>
              <a:t>」に</a:t>
            </a:r>
            <a:r>
              <a:rPr kumimoji="1" lang="en-US" altLang="ja-JP" dirty="0"/>
              <a:t>UPLOAD</a:t>
            </a:r>
            <a:r>
              <a:rPr kumimoji="1" lang="ja-JP" altLang="en-US" dirty="0"/>
              <a:t>して、ブロックエディタににて投稿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04198EC-EDDC-4240-A5E3-1816E3D94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719" y="1766230"/>
            <a:ext cx="7116126" cy="509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9C034A-73FA-4398-AE25-69070ACCF144}"/>
              </a:ext>
            </a:extLst>
          </p:cNvPr>
          <p:cNvSpPr txBox="1"/>
          <p:nvPr/>
        </p:nvSpPr>
        <p:spPr>
          <a:xfrm>
            <a:off x="5639823" y="297333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1406BC7-76BC-4461-BDB2-CC1E2570C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40" y="618914"/>
            <a:ext cx="10677603" cy="544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2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円柱 2"/>
          <p:cNvSpPr/>
          <p:nvPr/>
        </p:nvSpPr>
        <p:spPr>
          <a:xfrm>
            <a:off x="1861449" y="3854479"/>
            <a:ext cx="2701308" cy="1626968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ＹＷＶ　ＨＰ</a:t>
            </a:r>
            <a:endParaRPr kumimoji="1" lang="en-US" altLang="ja-JP" dirty="0"/>
          </a:p>
          <a:p>
            <a:pPr algn="ctr"/>
            <a:r>
              <a:rPr lang="ja-JP" altLang="en-US" dirty="0"/>
              <a:t>（会員用</a:t>
            </a:r>
            <a:r>
              <a:rPr lang="en-US" altLang="ja-JP" dirty="0"/>
              <a:t>WP</a:t>
            </a:r>
            <a:r>
              <a:rPr lang="ja-JP" altLang="en-US" dirty="0"/>
              <a:t>）</a:t>
            </a:r>
            <a:endParaRPr lang="en-US" altLang="ja-JP" dirty="0"/>
          </a:p>
          <a:p>
            <a:pPr algn="ctr"/>
            <a:r>
              <a:rPr kumimoji="1" lang="ja-JP" altLang="en-US" dirty="0"/>
              <a:t>一部パスワード付き</a:t>
            </a:r>
          </a:p>
        </p:txBody>
      </p:sp>
      <p:sp>
        <p:nvSpPr>
          <p:cNvPr id="56" name="円柱 55">
            <a:extLst>
              <a:ext uri="{FF2B5EF4-FFF2-40B4-BE49-F238E27FC236}">
                <a16:creationId xmlns:a16="http://schemas.microsoft.com/office/drawing/2014/main" id="{638CCF98-A381-4FE1-A89C-955D301F3C21}"/>
              </a:ext>
            </a:extLst>
          </p:cNvPr>
          <p:cNvSpPr/>
          <p:nvPr/>
        </p:nvSpPr>
        <p:spPr>
          <a:xfrm>
            <a:off x="8613804" y="3854479"/>
            <a:ext cx="2701308" cy="1626968"/>
          </a:xfrm>
          <a:prstGeom prst="ca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ＹＷＶ　ＨＰ</a:t>
            </a:r>
            <a:endParaRPr kumimoji="1" lang="en-US" altLang="ja-JP" dirty="0"/>
          </a:p>
          <a:p>
            <a:pPr algn="ctr"/>
            <a:r>
              <a:rPr lang="ja-JP" altLang="en-US" dirty="0"/>
              <a:t>（役員用</a:t>
            </a:r>
            <a:r>
              <a:rPr lang="en-US" altLang="ja-JP" dirty="0"/>
              <a:t>WP</a:t>
            </a:r>
            <a:r>
              <a:rPr lang="ja-JP" altLang="en-US" dirty="0"/>
              <a:t>）</a:t>
            </a:r>
            <a:endParaRPr lang="en-US" altLang="ja-JP" dirty="0"/>
          </a:p>
          <a:p>
            <a:pPr algn="ctr"/>
            <a:r>
              <a:rPr kumimoji="1" lang="ja-JP" altLang="en-US" dirty="0"/>
              <a:t>パスワード付き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D70248D-BB6F-45E3-854A-5DAEAEF1272A}"/>
              </a:ext>
            </a:extLst>
          </p:cNvPr>
          <p:cNvSpPr txBox="1"/>
          <p:nvPr/>
        </p:nvSpPr>
        <p:spPr>
          <a:xfrm>
            <a:off x="10752822" y="5683408"/>
            <a:ext cx="112458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メルマガ</a:t>
            </a:r>
            <a:endParaRPr kumimoji="1" lang="en-US" altLang="ja-JP" dirty="0"/>
          </a:p>
          <a:p>
            <a:pPr algn="ctr"/>
            <a:r>
              <a:rPr lang="ja-JP" altLang="en-US" dirty="0"/>
              <a:t>編集</a:t>
            </a:r>
            <a:endParaRPr kumimoji="1" lang="en-US" altLang="ja-JP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ECE226C-585F-483F-811C-30E3715610F4}"/>
              </a:ext>
            </a:extLst>
          </p:cNvPr>
          <p:cNvSpPr txBox="1"/>
          <p:nvPr/>
        </p:nvSpPr>
        <p:spPr>
          <a:xfrm>
            <a:off x="206669" y="5721879"/>
            <a:ext cx="112458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dirty="0"/>
          </a:p>
          <a:p>
            <a:pPr algn="ctr"/>
            <a:r>
              <a:rPr lang="ja-JP" altLang="en-US" dirty="0"/>
              <a:t>会報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BB971859-D63D-4DC2-B9E9-E9476D25DE1B}"/>
              </a:ext>
            </a:extLst>
          </p:cNvPr>
          <p:cNvSpPr txBox="1"/>
          <p:nvPr/>
        </p:nvSpPr>
        <p:spPr>
          <a:xfrm>
            <a:off x="8682130" y="5683354"/>
            <a:ext cx="112458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総務等</a:t>
            </a:r>
            <a:endParaRPr lang="en-US" altLang="ja-JP" dirty="0"/>
          </a:p>
          <a:p>
            <a:pPr algn="ctr"/>
            <a:r>
              <a:rPr lang="ja-JP" altLang="en-US" dirty="0"/>
              <a:t>各委員会</a:t>
            </a:r>
            <a:endParaRPr lang="en-US" altLang="ja-JP" dirty="0"/>
          </a:p>
          <a:p>
            <a:pPr algn="ctr"/>
            <a:r>
              <a:rPr kumimoji="1" lang="ja-JP" altLang="en-US" dirty="0"/>
              <a:t>情報</a:t>
            </a:r>
            <a:endParaRPr kumimoji="1" lang="en-US" altLang="ja-JP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48055DF7-6034-427D-9EDE-3AC7A62F9F6B}"/>
              </a:ext>
            </a:extLst>
          </p:cNvPr>
          <p:cNvSpPr txBox="1"/>
          <p:nvPr/>
        </p:nvSpPr>
        <p:spPr>
          <a:xfrm>
            <a:off x="503250" y="2142094"/>
            <a:ext cx="112458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イベント情報</a:t>
            </a:r>
            <a:endParaRPr kumimoji="1" lang="en-US" altLang="ja-JP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9A995A9-8CA0-492B-A6F7-A5402652A08B}"/>
              </a:ext>
            </a:extLst>
          </p:cNvPr>
          <p:cNvSpPr txBox="1"/>
          <p:nvPr/>
        </p:nvSpPr>
        <p:spPr>
          <a:xfrm>
            <a:off x="1692409" y="5721879"/>
            <a:ext cx="112458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会員</a:t>
            </a:r>
            <a:r>
              <a:rPr lang="ja-JP" altLang="en-US" dirty="0"/>
              <a:t>のたより等</a:t>
            </a:r>
            <a:endParaRPr lang="en-US" altLang="ja-JP" dirty="0"/>
          </a:p>
          <a:p>
            <a:pPr algn="ctr"/>
            <a:endParaRPr kumimoji="1" lang="en-US" altLang="ja-JP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D6AE996-DE69-447E-8F62-D4AB76E8D7C9}"/>
              </a:ext>
            </a:extLst>
          </p:cNvPr>
          <p:cNvSpPr txBox="1"/>
          <p:nvPr/>
        </p:nvSpPr>
        <p:spPr>
          <a:xfrm>
            <a:off x="1986527" y="2124019"/>
            <a:ext cx="15157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会報（表紙のみ）</a:t>
            </a:r>
            <a:endParaRPr kumimoji="1" lang="en-US" altLang="ja-JP" dirty="0"/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CFB799C8-226E-4BDF-B3F1-A8432E774377}"/>
              </a:ext>
            </a:extLst>
          </p:cNvPr>
          <p:cNvSpPr/>
          <p:nvPr/>
        </p:nvSpPr>
        <p:spPr>
          <a:xfrm rot="3015156">
            <a:off x="3829460" y="3233059"/>
            <a:ext cx="289934" cy="5849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矢印: 下 35">
            <a:extLst>
              <a:ext uri="{FF2B5EF4-FFF2-40B4-BE49-F238E27FC236}">
                <a16:creationId xmlns:a16="http://schemas.microsoft.com/office/drawing/2014/main" id="{6F746249-9F27-4F74-926F-D596B7A4C3E8}"/>
              </a:ext>
            </a:extLst>
          </p:cNvPr>
          <p:cNvSpPr/>
          <p:nvPr/>
        </p:nvSpPr>
        <p:spPr>
          <a:xfrm rot="18884328">
            <a:off x="7872903" y="3268191"/>
            <a:ext cx="289934" cy="5849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9C31E44-90F8-4D7F-9335-721F6187D625}"/>
              </a:ext>
            </a:extLst>
          </p:cNvPr>
          <p:cNvSpPr txBox="1"/>
          <p:nvPr/>
        </p:nvSpPr>
        <p:spPr>
          <a:xfrm>
            <a:off x="3212103" y="5683354"/>
            <a:ext cx="135714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山小屋</a:t>
            </a:r>
            <a:endParaRPr kumimoji="1" lang="en-US" altLang="ja-JP" dirty="0"/>
          </a:p>
          <a:p>
            <a:pPr algn="ctr"/>
            <a:r>
              <a:rPr lang="en-US" altLang="ja-JP" dirty="0"/>
              <a:t>OB</a:t>
            </a:r>
            <a:r>
              <a:rPr lang="ja-JP" altLang="en-US" dirty="0"/>
              <a:t>山行（写真等）</a:t>
            </a:r>
            <a:endParaRPr kumimoji="1" lang="en-US" altLang="ja-JP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C40C736-FA59-4B67-8026-A05674027317}"/>
              </a:ext>
            </a:extLst>
          </p:cNvPr>
          <p:cNvSpPr txBox="1"/>
          <p:nvPr/>
        </p:nvSpPr>
        <p:spPr>
          <a:xfrm>
            <a:off x="8698744" y="2231613"/>
            <a:ext cx="14339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公開用</a:t>
            </a:r>
            <a:endParaRPr kumimoji="1" lang="en-US" altLang="ja-JP" dirty="0"/>
          </a:p>
          <a:p>
            <a:pPr algn="ctr"/>
            <a:r>
              <a:rPr lang="ja-JP" altLang="en-US" dirty="0"/>
              <a:t>ツイッター</a:t>
            </a:r>
            <a:endParaRPr kumimoji="1" lang="en-US" altLang="ja-JP" dirty="0"/>
          </a:p>
        </p:txBody>
      </p:sp>
      <p:sp>
        <p:nvSpPr>
          <p:cNvPr id="19" name="円柱 18">
            <a:extLst>
              <a:ext uri="{FF2B5EF4-FFF2-40B4-BE49-F238E27FC236}">
                <a16:creationId xmlns:a16="http://schemas.microsoft.com/office/drawing/2014/main" id="{6F596248-F71A-45CA-893A-4453524D782F}"/>
              </a:ext>
            </a:extLst>
          </p:cNvPr>
          <p:cNvSpPr/>
          <p:nvPr/>
        </p:nvSpPr>
        <p:spPr>
          <a:xfrm>
            <a:off x="5576303" y="4003737"/>
            <a:ext cx="1126954" cy="639414"/>
          </a:xfrm>
          <a:prstGeom prst="ca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/>
              <a:t>ＹＷＶＦＢグループ</a:t>
            </a:r>
            <a:endParaRPr lang="en-US" altLang="ja-JP" sz="1400" dirty="0"/>
          </a:p>
          <a:p>
            <a:pPr algn="ctr"/>
            <a:r>
              <a:rPr kumimoji="1" lang="ja-JP" altLang="en-US" sz="1400" dirty="0"/>
              <a:t>（非公開）</a:t>
            </a:r>
          </a:p>
        </p:txBody>
      </p:sp>
      <p:sp>
        <p:nvSpPr>
          <p:cNvPr id="21" name="AutoShape 27">
            <a:extLst>
              <a:ext uri="{FF2B5EF4-FFF2-40B4-BE49-F238E27FC236}">
                <a16:creationId xmlns:a16="http://schemas.microsoft.com/office/drawing/2014/main" id="{BB93309B-BC07-44A9-BFE7-96AADB136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1535" y="3870137"/>
            <a:ext cx="249145" cy="156442"/>
          </a:xfrm>
          <a:prstGeom prst="smileyFace">
            <a:avLst>
              <a:gd name="adj" fmla="val 4653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" name="AutoShape 27">
            <a:extLst>
              <a:ext uri="{FF2B5EF4-FFF2-40B4-BE49-F238E27FC236}">
                <a16:creationId xmlns:a16="http://schemas.microsoft.com/office/drawing/2014/main" id="{21B8D96E-03DE-4BEE-BB86-616A78B46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535" y="4323368"/>
            <a:ext cx="245127" cy="153819"/>
          </a:xfrm>
          <a:prstGeom prst="smileyFace">
            <a:avLst>
              <a:gd name="adj" fmla="val 4653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" name="AutoShape 27">
            <a:extLst>
              <a:ext uri="{FF2B5EF4-FFF2-40B4-BE49-F238E27FC236}">
                <a16:creationId xmlns:a16="http://schemas.microsoft.com/office/drawing/2014/main" id="{D74F9614-8EC8-4DDC-9519-CD35B98F0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5553" y="4598982"/>
            <a:ext cx="245127" cy="153819"/>
          </a:xfrm>
          <a:prstGeom prst="smileyFace">
            <a:avLst>
              <a:gd name="adj" fmla="val 4653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D334C111-8BEC-4C90-9207-6FEEEBCF5377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6738989" y="3948358"/>
            <a:ext cx="372546" cy="193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E5C718B9-E618-4500-9AAB-A938DB866AE5}"/>
              </a:ext>
            </a:extLst>
          </p:cNvPr>
          <p:cNvCxnSpPr>
            <a:cxnSpLocks/>
            <a:stCxn id="24" idx="2"/>
            <a:endCxn id="19" idx="4"/>
          </p:cNvCxnSpPr>
          <p:nvPr/>
        </p:nvCxnSpPr>
        <p:spPr>
          <a:xfrm flipH="1" flipV="1">
            <a:off x="6703257" y="4323444"/>
            <a:ext cx="401278" cy="76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AD75FE4-9487-4C44-8D87-8C0F4B693A7F}"/>
              </a:ext>
            </a:extLst>
          </p:cNvPr>
          <p:cNvSpPr/>
          <p:nvPr/>
        </p:nvSpPr>
        <p:spPr>
          <a:xfrm>
            <a:off x="5168025" y="3761580"/>
            <a:ext cx="2448234" cy="247966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267C31A-7251-433F-98EA-CFFF760197AE}"/>
              </a:ext>
            </a:extLst>
          </p:cNvPr>
          <p:cNvSpPr txBox="1"/>
          <p:nvPr/>
        </p:nvSpPr>
        <p:spPr>
          <a:xfrm>
            <a:off x="2476063" y="3900927"/>
            <a:ext cx="177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LUXERITAS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140B598-97BC-4F49-839F-E69032BE3E6D}"/>
              </a:ext>
            </a:extLst>
          </p:cNvPr>
          <p:cNvSpPr txBox="1"/>
          <p:nvPr/>
        </p:nvSpPr>
        <p:spPr>
          <a:xfrm>
            <a:off x="9198209" y="3900927"/>
            <a:ext cx="177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LIGHTNING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2" name="矢印: ストライプ 31">
            <a:extLst>
              <a:ext uri="{FF2B5EF4-FFF2-40B4-BE49-F238E27FC236}">
                <a16:creationId xmlns:a16="http://schemas.microsoft.com/office/drawing/2014/main" id="{EC425F8B-4CEA-4B94-ACD1-B56D85350106}"/>
              </a:ext>
            </a:extLst>
          </p:cNvPr>
          <p:cNvSpPr/>
          <p:nvPr/>
        </p:nvSpPr>
        <p:spPr>
          <a:xfrm rot="10800000">
            <a:off x="5007915" y="4851450"/>
            <a:ext cx="343803" cy="2129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A1400B3-1E01-41CA-B20E-4F96295DD74D}"/>
              </a:ext>
            </a:extLst>
          </p:cNvPr>
          <p:cNvSpPr txBox="1"/>
          <p:nvPr/>
        </p:nvSpPr>
        <p:spPr>
          <a:xfrm>
            <a:off x="5288076" y="6268958"/>
            <a:ext cx="267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HP</a:t>
            </a:r>
            <a:r>
              <a:rPr kumimoji="1" lang="ja-JP" altLang="en-US" dirty="0"/>
              <a:t>情報を</a:t>
            </a:r>
            <a:r>
              <a:rPr kumimoji="1" lang="en-US" altLang="ja-JP" dirty="0"/>
              <a:t>PUSH</a:t>
            </a:r>
            <a:endParaRPr kumimoji="1" lang="ja-JP" altLang="en-US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F8942A9-4026-4690-B9FA-74A5E5D5FEDC}"/>
              </a:ext>
            </a:extLst>
          </p:cNvPr>
          <p:cNvSpPr txBox="1"/>
          <p:nvPr/>
        </p:nvSpPr>
        <p:spPr>
          <a:xfrm>
            <a:off x="6909903" y="3362486"/>
            <a:ext cx="178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LINK</a:t>
            </a:r>
            <a:endParaRPr kumimoji="1" lang="ja-JP" altLang="en-US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215253B-AE76-489A-ACAB-7F34DAF99577}"/>
              </a:ext>
            </a:extLst>
          </p:cNvPr>
          <p:cNvSpPr txBox="1"/>
          <p:nvPr/>
        </p:nvSpPr>
        <p:spPr>
          <a:xfrm>
            <a:off x="3010292" y="3335207"/>
            <a:ext cx="178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LINK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0D2749B-949A-4DA2-9DBA-905D3453B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79" y="4261778"/>
            <a:ext cx="694310" cy="696128"/>
          </a:xfrm>
          <a:prstGeom prst="rect">
            <a:avLst/>
          </a:prstGeom>
        </p:spPr>
      </p:pic>
      <p:sp>
        <p:nvSpPr>
          <p:cNvPr id="38" name="AutoShape 27">
            <a:extLst>
              <a:ext uri="{FF2B5EF4-FFF2-40B4-BE49-F238E27FC236}">
                <a16:creationId xmlns:a16="http://schemas.microsoft.com/office/drawing/2014/main" id="{B74D9E88-562C-4266-A41A-EFA65773A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54" y="3524377"/>
            <a:ext cx="339822" cy="207442"/>
          </a:xfrm>
          <a:prstGeom prst="smileyFace">
            <a:avLst>
              <a:gd name="adj" fmla="val 4653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" name="AutoShape 27">
            <a:extLst>
              <a:ext uri="{FF2B5EF4-FFF2-40B4-BE49-F238E27FC236}">
                <a16:creationId xmlns:a16="http://schemas.microsoft.com/office/drawing/2014/main" id="{363BA3BC-2BE0-44CA-9B14-C79F1C4F8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921" y="3519873"/>
            <a:ext cx="339822" cy="176619"/>
          </a:xfrm>
          <a:prstGeom prst="smileyFace">
            <a:avLst>
              <a:gd name="adj" fmla="val 4653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" name="AutoShape 27">
            <a:extLst>
              <a:ext uri="{FF2B5EF4-FFF2-40B4-BE49-F238E27FC236}">
                <a16:creationId xmlns:a16="http://schemas.microsoft.com/office/drawing/2014/main" id="{6F1CEFD2-239A-49F1-AA90-3799CA208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250" y="3539788"/>
            <a:ext cx="339822" cy="176619"/>
          </a:xfrm>
          <a:prstGeom prst="smileyFace">
            <a:avLst>
              <a:gd name="adj" fmla="val 4653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8F329BBD-DDA9-4176-9ECE-C547F082DEB3}"/>
              </a:ext>
            </a:extLst>
          </p:cNvPr>
          <p:cNvCxnSpPr/>
          <p:nvPr/>
        </p:nvCxnSpPr>
        <p:spPr>
          <a:xfrm>
            <a:off x="608388" y="3824003"/>
            <a:ext cx="133919" cy="437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02E7861-4100-4B71-9A28-7C03A09F6F86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897234" y="3824003"/>
            <a:ext cx="102598" cy="437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70200AEB-C286-41CE-8AC7-644E02E79674}"/>
              </a:ext>
            </a:extLst>
          </p:cNvPr>
          <p:cNvCxnSpPr>
            <a:cxnSpLocks/>
          </p:cNvCxnSpPr>
          <p:nvPr/>
        </p:nvCxnSpPr>
        <p:spPr>
          <a:xfrm flipH="1">
            <a:off x="1142904" y="3824003"/>
            <a:ext cx="252823" cy="386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矢印: ストライプ 49">
            <a:extLst>
              <a:ext uri="{FF2B5EF4-FFF2-40B4-BE49-F238E27FC236}">
                <a16:creationId xmlns:a16="http://schemas.microsoft.com/office/drawing/2014/main" id="{78A95B7E-98E2-42F9-8AC7-415DBA809CC7}"/>
              </a:ext>
            </a:extLst>
          </p:cNvPr>
          <p:cNvSpPr/>
          <p:nvPr/>
        </p:nvSpPr>
        <p:spPr>
          <a:xfrm>
            <a:off x="1374574" y="4497021"/>
            <a:ext cx="343803" cy="22564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A3025A6-060B-4810-B924-0CD6CC954FEB}"/>
              </a:ext>
            </a:extLst>
          </p:cNvPr>
          <p:cNvSpPr txBox="1"/>
          <p:nvPr/>
        </p:nvSpPr>
        <p:spPr>
          <a:xfrm>
            <a:off x="307255" y="5008907"/>
            <a:ext cx="1385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会員の投稿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8F1046F-66E2-42B6-8F81-5EA8880041E3}"/>
              </a:ext>
            </a:extLst>
          </p:cNvPr>
          <p:cNvSpPr txBox="1"/>
          <p:nvPr/>
        </p:nvSpPr>
        <p:spPr>
          <a:xfrm>
            <a:off x="5665955" y="4827781"/>
            <a:ext cx="112458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メルマガ</a:t>
            </a:r>
            <a:endParaRPr kumimoji="1" lang="en-US" altLang="ja-JP" dirty="0"/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00039606-6601-4AB2-9C25-87C02DCA3EED}"/>
              </a:ext>
            </a:extLst>
          </p:cNvPr>
          <p:cNvCxnSpPr>
            <a:cxnSpLocks/>
            <a:endCxn id="51" idx="3"/>
          </p:cNvCxnSpPr>
          <p:nvPr/>
        </p:nvCxnSpPr>
        <p:spPr>
          <a:xfrm flipH="1">
            <a:off x="6790536" y="4635572"/>
            <a:ext cx="463986" cy="376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>
            <a:extLst>
              <a:ext uri="{FF2B5EF4-FFF2-40B4-BE49-F238E27FC236}">
                <a16:creationId xmlns:a16="http://schemas.microsoft.com/office/drawing/2014/main" id="{6AD97F0D-7FB3-4CEE-9744-D1B6A5A27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262" y="346860"/>
            <a:ext cx="4177106" cy="2692872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9E9E743-84F3-4036-B1C6-7A451AC2C1AD}"/>
              </a:ext>
            </a:extLst>
          </p:cNvPr>
          <p:cNvSpPr txBox="1"/>
          <p:nvPr/>
        </p:nvSpPr>
        <p:spPr>
          <a:xfrm>
            <a:off x="8149379" y="1098594"/>
            <a:ext cx="2344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ＹＷＶ　ＨＰ</a:t>
            </a:r>
            <a:endParaRPr kumimoji="1" lang="en-US" altLang="ja-JP" dirty="0"/>
          </a:p>
          <a:p>
            <a:pPr algn="ctr"/>
            <a:r>
              <a:rPr lang="ja-JP" altLang="en-US" dirty="0"/>
              <a:t>（一般公開用</a:t>
            </a:r>
            <a:r>
              <a:rPr lang="en-US" altLang="ja-JP" dirty="0"/>
              <a:t>WP</a:t>
            </a:r>
            <a:r>
              <a:rPr lang="ja-JP" altLang="en-US" dirty="0"/>
              <a:t>）</a:t>
            </a:r>
            <a:endParaRPr lang="en-US" altLang="ja-JP" dirty="0"/>
          </a:p>
          <a:p>
            <a:pPr algn="ctr"/>
            <a:r>
              <a:rPr kumimoji="1" lang="en-US" altLang="ja-JP" dirty="0"/>
              <a:t>  LUXERITAS</a:t>
            </a:r>
            <a:endParaRPr kumimoji="1" lang="ja-JP" altLang="en-US" dirty="0"/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0EC832F3-B764-4C11-92BA-551C01CE1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244" y="5335290"/>
            <a:ext cx="694310" cy="696128"/>
          </a:xfrm>
          <a:prstGeom prst="rect">
            <a:avLst/>
          </a:prstGeom>
        </p:spPr>
      </p:pic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2B7A04E6-00B1-4570-ADC5-85446523863C}"/>
              </a:ext>
            </a:extLst>
          </p:cNvPr>
          <p:cNvCxnSpPr>
            <a:cxnSpLocks/>
            <a:stCxn id="25" idx="5"/>
            <a:endCxn id="53" idx="3"/>
          </p:cNvCxnSpPr>
          <p:nvPr/>
        </p:nvCxnSpPr>
        <p:spPr>
          <a:xfrm flipH="1">
            <a:off x="6576554" y="4730275"/>
            <a:ext cx="748228" cy="953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5651994-FA7B-46A1-8331-1805BEDD0D07}"/>
              </a:ext>
            </a:extLst>
          </p:cNvPr>
          <p:cNvSpPr txBox="1"/>
          <p:nvPr/>
        </p:nvSpPr>
        <p:spPr>
          <a:xfrm>
            <a:off x="8524172" y="257066"/>
            <a:ext cx="208655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一般公開用</a:t>
            </a:r>
          </a:p>
        </p:txBody>
      </p:sp>
      <p:sp>
        <p:nvSpPr>
          <p:cNvPr id="55" name="矢印: ストライプ 54">
            <a:extLst>
              <a:ext uri="{FF2B5EF4-FFF2-40B4-BE49-F238E27FC236}">
                <a16:creationId xmlns:a16="http://schemas.microsoft.com/office/drawing/2014/main" id="{B2E8AE29-F7D3-4F62-9955-5DF84B2AC4ED}"/>
              </a:ext>
            </a:extLst>
          </p:cNvPr>
          <p:cNvSpPr/>
          <p:nvPr/>
        </p:nvSpPr>
        <p:spPr>
          <a:xfrm rot="10800000">
            <a:off x="7528257" y="4752801"/>
            <a:ext cx="343803" cy="22564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矢印: ストライプ 57">
            <a:extLst>
              <a:ext uri="{FF2B5EF4-FFF2-40B4-BE49-F238E27FC236}">
                <a16:creationId xmlns:a16="http://schemas.microsoft.com/office/drawing/2014/main" id="{B97AA44D-806D-44B4-989E-BED2275DDF73}"/>
              </a:ext>
            </a:extLst>
          </p:cNvPr>
          <p:cNvSpPr/>
          <p:nvPr/>
        </p:nvSpPr>
        <p:spPr>
          <a:xfrm rot="5400000">
            <a:off x="6132599" y="3539281"/>
            <a:ext cx="343803" cy="22564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F4E5ED5-ED89-45B5-8567-4D64E9B2C62F}"/>
              </a:ext>
            </a:extLst>
          </p:cNvPr>
          <p:cNvSpPr txBox="1"/>
          <p:nvPr/>
        </p:nvSpPr>
        <p:spPr>
          <a:xfrm>
            <a:off x="320299" y="684852"/>
            <a:ext cx="30979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hlinkClick r:id="rId4"/>
              </a:rPr>
              <a:t>https://ywvob-hp.jpn.org/</a:t>
            </a:r>
            <a:endParaRPr lang="en-US" altLang="ja-JP" dirty="0"/>
          </a:p>
          <a:p>
            <a:r>
              <a:rPr lang="ja-JP" altLang="en-US" dirty="0"/>
              <a:t>または、</a:t>
            </a:r>
            <a:r>
              <a:rPr lang="en-US" altLang="ja-JP" dirty="0"/>
              <a:t>new.ywvob.com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084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AAE6478-859C-47AC-AE8C-41CDBF7B100D}"/>
              </a:ext>
            </a:extLst>
          </p:cNvPr>
          <p:cNvSpPr/>
          <p:nvPr/>
        </p:nvSpPr>
        <p:spPr>
          <a:xfrm>
            <a:off x="5013684" y="1440575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TOP</a:t>
            </a:r>
            <a:r>
              <a:rPr kumimoji="1" lang="ja-JP" altLang="en-US" dirty="0">
                <a:solidFill>
                  <a:schemeClr val="tx1"/>
                </a:solidFill>
              </a:rPr>
              <a:t>ページ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（固定ページ）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8D8AAD07-0C74-4AC9-9375-A483ADDB5F20}"/>
              </a:ext>
            </a:extLst>
          </p:cNvPr>
          <p:cNvSpPr/>
          <p:nvPr/>
        </p:nvSpPr>
        <p:spPr>
          <a:xfrm>
            <a:off x="5059436" y="3321198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最近の投稿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（</a:t>
            </a:r>
            <a:r>
              <a:rPr lang="ja-JP" altLang="en-US" dirty="0">
                <a:solidFill>
                  <a:schemeClr val="tx1"/>
                </a:solidFill>
              </a:rPr>
              <a:t>テキスト</a:t>
            </a:r>
            <a:r>
              <a:rPr kumimoji="1" lang="ja-JP" altLang="en-US" dirty="0">
                <a:solidFill>
                  <a:schemeClr val="tx1"/>
                </a:solidFill>
              </a:rPr>
              <a:t>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4F1F2215-8557-4B9A-B6B3-2CDF5CA65978}"/>
              </a:ext>
            </a:extLst>
          </p:cNvPr>
          <p:cNvSpPr/>
          <p:nvPr/>
        </p:nvSpPr>
        <p:spPr>
          <a:xfrm>
            <a:off x="1463490" y="3321198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お知らせ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（テキスト）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29BF685-7DD7-492E-891A-CDD862BA0EB2}"/>
              </a:ext>
            </a:extLst>
          </p:cNvPr>
          <p:cNvSpPr/>
          <p:nvPr/>
        </p:nvSpPr>
        <p:spPr>
          <a:xfrm>
            <a:off x="5059436" y="5201821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HP</a:t>
            </a:r>
            <a:r>
              <a:rPr lang="ja-JP" altLang="en-US" dirty="0">
                <a:solidFill>
                  <a:schemeClr val="tx1"/>
                </a:solidFill>
              </a:rPr>
              <a:t>・会報等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原稿受付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（</a:t>
            </a:r>
            <a:r>
              <a:rPr kumimoji="1" lang="en-US" altLang="ja-JP" dirty="0">
                <a:solidFill>
                  <a:schemeClr val="tx1"/>
                </a:solidFill>
              </a:rPr>
              <a:t>contact 7</a:t>
            </a:r>
            <a:r>
              <a:rPr kumimoji="1" lang="ja-JP" altLang="en-US" dirty="0">
                <a:solidFill>
                  <a:schemeClr val="tx1"/>
                </a:solidFill>
              </a:rPr>
              <a:t>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F7CF8C0-BA0D-43EC-8F1C-F52181AF0771}"/>
              </a:ext>
            </a:extLst>
          </p:cNvPr>
          <p:cNvSpPr/>
          <p:nvPr/>
        </p:nvSpPr>
        <p:spPr>
          <a:xfrm>
            <a:off x="8588401" y="3231048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積雪状況、天気予報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（妙高）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E6C55863-EF0D-4394-8CA4-7CEE2A2708A4}"/>
              </a:ext>
            </a:extLst>
          </p:cNvPr>
          <p:cNvSpPr/>
          <p:nvPr/>
        </p:nvSpPr>
        <p:spPr>
          <a:xfrm>
            <a:off x="1530471" y="5233136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YWVOB</a:t>
            </a:r>
            <a:r>
              <a:rPr lang="ja-JP" altLang="en-US" dirty="0">
                <a:solidFill>
                  <a:schemeClr val="tx1"/>
                </a:solidFill>
              </a:rPr>
              <a:t>会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行事予定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>
                <a:solidFill>
                  <a:schemeClr val="tx1"/>
                </a:solidFill>
              </a:rPr>
              <a:t>(Event Manager)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61BCC37-4E9A-4C89-B878-5EED1D8953D4}"/>
              </a:ext>
            </a:extLst>
          </p:cNvPr>
          <p:cNvSpPr/>
          <p:nvPr/>
        </p:nvSpPr>
        <p:spPr>
          <a:xfrm>
            <a:off x="8588401" y="5201821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山関連最新情報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</a:t>
            </a:r>
            <a:r>
              <a:rPr lang="en-US" altLang="ja-JP" dirty="0">
                <a:solidFill>
                  <a:schemeClr val="tx1"/>
                </a:solidFill>
              </a:rPr>
              <a:t>TWITTER</a:t>
            </a:r>
            <a:r>
              <a:rPr lang="ja-JP" altLang="en-US" dirty="0">
                <a:solidFill>
                  <a:schemeClr val="tx1"/>
                </a:solidFill>
              </a:rPr>
              <a:t>）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BD4C82A-43BD-41C1-9E58-5B8FC64D9F73}"/>
              </a:ext>
            </a:extLst>
          </p:cNvPr>
          <p:cNvSpPr txBox="1"/>
          <p:nvPr/>
        </p:nvSpPr>
        <p:spPr>
          <a:xfrm>
            <a:off x="1463490" y="391487"/>
            <a:ext cx="235043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一般公開用</a:t>
            </a:r>
            <a:r>
              <a:rPr lang="ja-JP" altLang="en-US" dirty="0"/>
              <a:t>　</a:t>
            </a:r>
            <a:r>
              <a:rPr lang="en-US" altLang="ja-JP" dirty="0"/>
              <a:t>TOP</a:t>
            </a:r>
            <a:r>
              <a:rPr lang="ja-JP" altLang="en-US" dirty="0"/>
              <a:t>ページ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653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AAE6478-859C-47AC-AE8C-41CDBF7B100D}"/>
              </a:ext>
            </a:extLst>
          </p:cNvPr>
          <p:cNvSpPr/>
          <p:nvPr/>
        </p:nvSpPr>
        <p:spPr>
          <a:xfrm>
            <a:off x="4401075" y="1498449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（</a:t>
            </a:r>
            <a:r>
              <a:rPr lang="en-US" altLang="ja-JP" dirty="0">
                <a:solidFill>
                  <a:schemeClr val="tx1"/>
                </a:solidFill>
              </a:rPr>
              <a:t>FOOTER</a:t>
            </a:r>
            <a:r>
              <a:rPr lang="ja-JP" altLang="en-US" dirty="0">
                <a:solidFill>
                  <a:schemeClr val="tx1"/>
                </a:solidFill>
              </a:rPr>
              <a:t>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8D8AAD07-0C74-4AC9-9375-A483ADDB5F20}"/>
              </a:ext>
            </a:extLst>
          </p:cNvPr>
          <p:cNvSpPr/>
          <p:nvPr/>
        </p:nvSpPr>
        <p:spPr>
          <a:xfrm>
            <a:off x="945018" y="5237090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現</a:t>
            </a:r>
            <a:r>
              <a:rPr lang="en-US" altLang="ja-JP" dirty="0">
                <a:solidFill>
                  <a:schemeClr val="tx1"/>
                </a:solidFill>
              </a:rPr>
              <a:t>OB</a:t>
            </a:r>
            <a:r>
              <a:rPr lang="ja-JP" altLang="en-US" dirty="0">
                <a:solidFill>
                  <a:schemeClr val="tx1"/>
                </a:solidFill>
              </a:rPr>
              <a:t>会</a:t>
            </a:r>
            <a:r>
              <a:rPr lang="en-US" altLang="ja-JP" dirty="0">
                <a:solidFill>
                  <a:schemeClr val="tx1"/>
                </a:solidFill>
              </a:rPr>
              <a:t>HP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（</a:t>
            </a:r>
            <a:r>
              <a:rPr lang="en-US" altLang="ja-JP" dirty="0">
                <a:solidFill>
                  <a:schemeClr val="tx1"/>
                </a:solidFill>
              </a:rPr>
              <a:t>LINK</a:t>
            </a:r>
            <a:r>
              <a:rPr kumimoji="1" lang="ja-JP" altLang="en-US" dirty="0">
                <a:solidFill>
                  <a:schemeClr val="tx1"/>
                </a:solidFill>
              </a:rPr>
              <a:t>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4F1F2215-8557-4B9A-B6B3-2CDF5CA65978}"/>
              </a:ext>
            </a:extLst>
          </p:cNvPr>
          <p:cNvSpPr/>
          <p:nvPr/>
        </p:nvSpPr>
        <p:spPr>
          <a:xfrm>
            <a:off x="4401075" y="3261727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サイトマップ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29BF685-7DD7-492E-891A-CDD862BA0EB2}"/>
              </a:ext>
            </a:extLst>
          </p:cNvPr>
          <p:cNvSpPr/>
          <p:nvPr/>
        </p:nvSpPr>
        <p:spPr>
          <a:xfrm>
            <a:off x="935204" y="3261727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個人情報保護方針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F7CF8C0-BA0D-43EC-8F1C-F52181AF0771}"/>
              </a:ext>
            </a:extLst>
          </p:cNvPr>
          <p:cNvSpPr/>
          <p:nvPr/>
        </p:nvSpPr>
        <p:spPr>
          <a:xfrm>
            <a:off x="7827424" y="3261727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お問い合わせ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E6C55863-EF0D-4394-8CA4-7CEE2A2708A4}"/>
              </a:ext>
            </a:extLst>
          </p:cNvPr>
          <p:cNvSpPr/>
          <p:nvPr/>
        </p:nvSpPr>
        <p:spPr>
          <a:xfrm>
            <a:off x="4358558" y="5203258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QR</a:t>
            </a:r>
            <a:r>
              <a:rPr lang="ja-JP" altLang="en-US" dirty="0">
                <a:solidFill>
                  <a:schemeClr val="tx1"/>
                </a:solidFill>
              </a:rPr>
              <a:t>コード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（スマホ用）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3329321-8AC0-441C-839D-D1D4A1A6403E}"/>
              </a:ext>
            </a:extLst>
          </p:cNvPr>
          <p:cNvSpPr/>
          <p:nvPr/>
        </p:nvSpPr>
        <p:spPr>
          <a:xfrm>
            <a:off x="7827424" y="5167728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検索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（サイト内検索）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8D7B64-5FD4-44E2-B08B-CD9D80B8A356}"/>
              </a:ext>
            </a:extLst>
          </p:cNvPr>
          <p:cNvSpPr txBox="1"/>
          <p:nvPr/>
        </p:nvSpPr>
        <p:spPr>
          <a:xfrm>
            <a:off x="1463490" y="391487"/>
            <a:ext cx="235043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一般公開用</a:t>
            </a:r>
            <a:r>
              <a:rPr lang="ja-JP" altLang="en-US" dirty="0"/>
              <a:t>　</a:t>
            </a:r>
            <a:r>
              <a:rPr lang="en-US" altLang="ja-JP" dirty="0"/>
              <a:t>TOP</a:t>
            </a:r>
            <a:r>
              <a:rPr lang="ja-JP" altLang="en-US" dirty="0"/>
              <a:t>ページ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552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AAE6478-859C-47AC-AE8C-41CDBF7B100D}"/>
              </a:ext>
            </a:extLst>
          </p:cNvPr>
          <p:cNvSpPr/>
          <p:nvPr/>
        </p:nvSpPr>
        <p:spPr>
          <a:xfrm>
            <a:off x="4954772" y="2442461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YWVOB</a:t>
            </a:r>
            <a:r>
              <a:rPr lang="ja-JP" altLang="en-US" dirty="0">
                <a:solidFill>
                  <a:schemeClr val="tx1"/>
                </a:solidFill>
              </a:rPr>
              <a:t>会について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（固定ページ）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608A8F0E-F315-4D0C-87D4-F4D49174D76A}"/>
              </a:ext>
            </a:extLst>
          </p:cNvPr>
          <p:cNvSpPr/>
          <p:nvPr/>
        </p:nvSpPr>
        <p:spPr>
          <a:xfrm>
            <a:off x="5022647" y="4493948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YWVOB</a:t>
            </a:r>
            <a:r>
              <a:rPr lang="ja-JP" altLang="en-US" dirty="0">
                <a:solidFill>
                  <a:schemeClr val="tx1"/>
                </a:solidFill>
              </a:rPr>
              <a:t>会沿革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（固定ページ）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B879F94C-87F1-4E0D-B8AC-599BD5D13476}"/>
              </a:ext>
            </a:extLst>
          </p:cNvPr>
          <p:cNvSpPr/>
          <p:nvPr/>
        </p:nvSpPr>
        <p:spPr>
          <a:xfrm>
            <a:off x="8741719" y="4493947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YWVOB</a:t>
            </a:r>
            <a:r>
              <a:rPr lang="ja-JP" altLang="en-US" dirty="0">
                <a:solidFill>
                  <a:schemeClr val="tx1"/>
                </a:solidFill>
              </a:rPr>
              <a:t>会組織図（固定ページ）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AD8B1B7-7F60-480B-ADFD-2CAB11A37FB1}"/>
              </a:ext>
            </a:extLst>
          </p:cNvPr>
          <p:cNvSpPr txBox="1"/>
          <p:nvPr/>
        </p:nvSpPr>
        <p:spPr>
          <a:xfrm>
            <a:off x="621582" y="447440"/>
            <a:ext cx="301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委員長・幹事長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861597A2-0C73-40C7-B305-EC579483286B}"/>
              </a:ext>
            </a:extLst>
          </p:cNvPr>
          <p:cNvSpPr/>
          <p:nvPr/>
        </p:nvSpPr>
        <p:spPr>
          <a:xfrm>
            <a:off x="1590416" y="4493948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YWVOB</a:t>
            </a:r>
            <a:r>
              <a:rPr lang="ja-JP" altLang="en-US" dirty="0">
                <a:solidFill>
                  <a:schemeClr val="tx1"/>
                </a:solidFill>
              </a:rPr>
              <a:t>会について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会長挨拶等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（固定ページ）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5FCDEC9-F245-4304-A7DA-1112FB07EE48}"/>
              </a:ext>
            </a:extLst>
          </p:cNvPr>
          <p:cNvSpPr txBox="1"/>
          <p:nvPr/>
        </p:nvSpPr>
        <p:spPr>
          <a:xfrm>
            <a:off x="9395613" y="423372"/>
            <a:ext cx="235043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一般公開用</a:t>
            </a:r>
            <a:endParaRPr kumimoji="1" lang="ja-JP" altLang="en-US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32C7D6D-51CC-498C-90B6-B93BC19DF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188" y="1246806"/>
            <a:ext cx="8947619" cy="441917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192EF62-911F-468F-9307-C10098B2DAE1}"/>
              </a:ext>
            </a:extLst>
          </p:cNvPr>
          <p:cNvSpPr/>
          <p:nvPr/>
        </p:nvSpPr>
        <p:spPr>
          <a:xfrm>
            <a:off x="2375798" y="1130675"/>
            <a:ext cx="895989" cy="7094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896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AAE6478-859C-47AC-AE8C-41CDBF7B100D}"/>
              </a:ext>
            </a:extLst>
          </p:cNvPr>
          <p:cNvSpPr/>
          <p:nvPr/>
        </p:nvSpPr>
        <p:spPr>
          <a:xfrm>
            <a:off x="4973183" y="1625640"/>
            <a:ext cx="2466754" cy="12333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OB</a:t>
            </a:r>
            <a:r>
              <a:rPr lang="ja-JP" altLang="en-US" dirty="0">
                <a:solidFill>
                  <a:schemeClr val="tx1"/>
                </a:solidFill>
              </a:rPr>
              <a:t>会関連（会員）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（固定ページ）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8D8AAD07-0C74-4AC9-9375-A483ADDB5F20}"/>
              </a:ext>
            </a:extLst>
          </p:cNvPr>
          <p:cNvSpPr/>
          <p:nvPr/>
        </p:nvSpPr>
        <p:spPr>
          <a:xfrm>
            <a:off x="1506404" y="3501072"/>
            <a:ext cx="2466754" cy="12333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OB</a:t>
            </a:r>
            <a:r>
              <a:rPr lang="ja-JP" altLang="en-US" dirty="0">
                <a:solidFill>
                  <a:schemeClr val="tx1"/>
                </a:solidFill>
              </a:rPr>
              <a:t>総会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（投稿）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040C23E3-AC7E-40DB-A424-289A2F6323E0}"/>
              </a:ext>
            </a:extLst>
          </p:cNvPr>
          <p:cNvSpPr/>
          <p:nvPr/>
        </p:nvSpPr>
        <p:spPr>
          <a:xfrm>
            <a:off x="4973183" y="3501072"/>
            <a:ext cx="2466754" cy="12333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OB</a:t>
            </a:r>
            <a:r>
              <a:rPr lang="ja-JP" altLang="en-US" dirty="0">
                <a:solidFill>
                  <a:schemeClr val="tx1"/>
                </a:solidFill>
              </a:rPr>
              <a:t>役員会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（投稿）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BEDFDB3F-D6DE-4388-97B0-927FABB9C01E}"/>
              </a:ext>
            </a:extLst>
          </p:cNvPr>
          <p:cNvSpPr/>
          <p:nvPr/>
        </p:nvSpPr>
        <p:spPr>
          <a:xfrm>
            <a:off x="1506404" y="5470089"/>
            <a:ext cx="2466754" cy="12333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役員一覧（会員）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（固定ページ）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598F098C-068E-4768-9052-EFE01658900F}"/>
              </a:ext>
            </a:extLst>
          </p:cNvPr>
          <p:cNvSpPr/>
          <p:nvPr/>
        </p:nvSpPr>
        <p:spPr>
          <a:xfrm>
            <a:off x="4973183" y="5470089"/>
            <a:ext cx="2466754" cy="12333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会則（会員）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（固定ページ）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194C15-D443-433E-9931-70798C57768F}"/>
              </a:ext>
            </a:extLst>
          </p:cNvPr>
          <p:cNvSpPr txBox="1"/>
          <p:nvPr/>
        </p:nvSpPr>
        <p:spPr>
          <a:xfrm>
            <a:off x="867059" y="248055"/>
            <a:ext cx="301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総務委員会（１）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C2E8ECFF-F399-43F0-9EDC-60AA8EC404F7}"/>
              </a:ext>
            </a:extLst>
          </p:cNvPr>
          <p:cNvSpPr/>
          <p:nvPr/>
        </p:nvSpPr>
        <p:spPr>
          <a:xfrm>
            <a:off x="8544421" y="3501071"/>
            <a:ext cx="2466754" cy="12333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メルマガ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（投稿）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A371EC0-8AA2-43B1-807D-E8E5E550F438}"/>
              </a:ext>
            </a:extLst>
          </p:cNvPr>
          <p:cNvSpPr txBox="1"/>
          <p:nvPr/>
        </p:nvSpPr>
        <p:spPr>
          <a:xfrm>
            <a:off x="9653364" y="1458162"/>
            <a:ext cx="235043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会員用パスワード付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0FA04B9-3D67-4C1D-8658-1AE67EEFF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568" y="890000"/>
            <a:ext cx="8947619" cy="441917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3B45210-6F7B-47CE-B292-A4AF4E7B943A}"/>
              </a:ext>
            </a:extLst>
          </p:cNvPr>
          <p:cNvSpPr/>
          <p:nvPr/>
        </p:nvSpPr>
        <p:spPr>
          <a:xfrm>
            <a:off x="3579516" y="719062"/>
            <a:ext cx="1264204" cy="8346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57DAC4C8-92C0-450A-AE46-C5E8EB0BF6A5}"/>
              </a:ext>
            </a:extLst>
          </p:cNvPr>
          <p:cNvSpPr/>
          <p:nvPr/>
        </p:nvSpPr>
        <p:spPr>
          <a:xfrm>
            <a:off x="8635593" y="5453778"/>
            <a:ext cx="2466754" cy="12333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メルマガ編集</a:t>
            </a:r>
            <a:endParaRPr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（投稿）</a:t>
            </a:r>
            <a:endParaRPr kumimoji="1" lang="en-US" altLang="ja-JP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790F47E-A58D-47AD-8EB6-B177E55583E7}"/>
              </a:ext>
            </a:extLst>
          </p:cNvPr>
          <p:cNvSpPr txBox="1"/>
          <p:nvPr/>
        </p:nvSpPr>
        <p:spPr>
          <a:xfrm>
            <a:off x="9708596" y="2176449"/>
            <a:ext cx="235043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役員会用</a:t>
            </a:r>
            <a:r>
              <a:rPr lang="en-US" altLang="ja-JP" dirty="0">
                <a:solidFill>
                  <a:schemeClr val="bg1"/>
                </a:solidFill>
              </a:rPr>
              <a:t>WP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37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AAE6478-859C-47AC-AE8C-41CDBF7B100D}"/>
              </a:ext>
            </a:extLst>
          </p:cNvPr>
          <p:cNvSpPr/>
          <p:nvPr/>
        </p:nvSpPr>
        <p:spPr>
          <a:xfrm>
            <a:off x="4862623" y="1892024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苗名小屋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（固定ページ）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8D8AAD07-0C74-4AC9-9375-A483ADDB5F20}"/>
              </a:ext>
            </a:extLst>
          </p:cNvPr>
          <p:cNvSpPr/>
          <p:nvPr/>
        </p:nvSpPr>
        <p:spPr>
          <a:xfrm>
            <a:off x="1561635" y="3703589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最近のトッピクス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（投稿）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608A8F0E-F315-4D0C-87D4-F4D49174D76A}"/>
              </a:ext>
            </a:extLst>
          </p:cNvPr>
          <p:cNvSpPr/>
          <p:nvPr/>
        </p:nvSpPr>
        <p:spPr>
          <a:xfrm>
            <a:off x="4862623" y="3638631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山小屋行事予定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（固定ページ）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B879F94C-87F1-4E0D-B8AC-599BD5D13476}"/>
              </a:ext>
            </a:extLst>
          </p:cNvPr>
          <p:cNvSpPr/>
          <p:nvPr/>
        </p:nvSpPr>
        <p:spPr>
          <a:xfrm>
            <a:off x="8704897" y="3649932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山小屋消耗品管理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（固定ページ）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E60D858F-2245-40E8-BED3-05CBC7BABF3D}"/>
              </a:ext>
            </a:extLst>
          </p:cNvPr>
          <p:cNvSpPr/>
          <p:nvPr/>
        </p:nvSpPr>
        <p:spPr>
          <a:xfrm>
            <a:off x="1629141" y="5450438"/>
            <a:ext cx="2466754" cy="12333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利用報告書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（固定ページ）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D1F5835E-57C4-454E-ABB7-D020209644ED}"/>
              </a:ext>
            </a:extLst>
          </p:cNvPr>
          <p:cNvSpPr/>
          <p:nvPr/>
        </p:nvSpPr>
        <p:spPr>
          <a:xfrm>
            <a:off x="4985825" y="5450438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利用マニアル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（固定ページ）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AD8B1B7-7F60-480B-ADFD-2CAB11A37FB1}"/>
              </a:ext>
            </a:extLst>
          </p:cNvPr>
          <p:cNvSpPr txBox="1"/>
          <p:nvPr/>
        </p:nvSpPr>
        <p:spPr>
          <a:xfrm>
            <a:off x="905784" y="321698"/>
            <a:ext cx="301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山小屋</a:t>
            </a:r>
            <a:r>
              <a:rPr kumimoji="1" lang="ja-JP" altLang="en-US" dirty="0"/>
              <a:t>委員会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D83B482-0C0A-4F47-809B-4A5CFD411B47}"/>
              </a:ext>
            </a:extLst>
          </p:cNvPr>
          <p:cNvSpPr/>
          <p:nvPr/>
        </p:nvSpPr>
        <p:spPr>
          <a:xfrm>
            <a:off x="8704897" y="5396067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山小屋の歴史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（固定ページ）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0A843148-566A-4C30-8811-9D367278C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569" y="939960"/>
            <a:ext cx="8947619" cy="441917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135F6BD-047A-4635-A8A0-D2E94B0BA96C}"/>
              </a:ext>
            </a:extLst>
          </p:cNvPr>
          <p:cNvSpPr/>
          <p:nvPr/>
        </p:nvSpPr>
        <p:spPr>
          <a:xfrm>
            <a:off x="4700875" y="740552"/>
            <a:ext cx="1264204" cy="8346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A577888-9609-4DFD-983E-4354966F95E5}"/>
              </a:ext>
            </a:extLst>
          </p:cNvPr>
          <p:cNvSpPr txBox="1"/>
          <p:nvPr/>
        </p:nvSpPr>
        <p:spPr>
          <a:xfrm>
            <a:off x="9469255" y="1685168"/>
            <a:ext cx="235043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会員用パスワード付</a:t>
            </a:r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BB631CF-4A9C-493B-A60E-32CF67DE18D1}"/>
              </a:ext>
            </a:extLst>
          </p:cNvPr>
          <p:cNvSpPr txBox="1"/>
          <p:nvPr/>
        </p:nvSpPr>
        <p:spPr>
          <a:xfrm>
            <a:off x="9395613" y="423372"/>
            <a:ext cx="235043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一般公開用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9211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AAE6478-859C-47AC-AE8C-41CDBF7B100D}"/>
              </a:ext>
            </a:extLst>
          </p:cNvPr>
          <p:cNvSpPr/>
          <p:nvPr/>
        </p:nvSpPr>
        <p:spPr>
          <a:xfrm>
            <a:off x="4967046" y="1851446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OB</a:t>
            </a:r>
            <a:r>
              <a:rPr lang="ja-JP" altLang="en-US" dirty="0">
                <a:solidFill>
                  <a:schemeClr val="tx1"/>
                </a:solidFill>
              </a:rPr>
              <a:t>山行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（固定ページ）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8D8AAD07-0C74-4AC9-9375-A483ADDB5F20}"/>
              </a:ext>
            </a:extLst>
          </p:cNvPr>
          <p:cNvSpPr/>
          <p:nvPr/>
        </p:nvSpPr>
        <p:spPr>
          <a:xfrm>
            <a:off x="1487993" y="3458114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最近のトッピクス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（投稿）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608A8F0E-F315-4D0C-87D4-F4D49174D76A}"/>
              </a:ext>
            </a:extLst>
          </p:cNvPr>
          <p:cNvSpPr/>
          <p:nvPr/>
        </p:nvSpPr>
        <p:spPr>
          <a:xfrm>
            <a:off x="8741719" y="5149989"/>
            <a:ext cx="2466754" cy="12333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２０２１年</a:t>
            </a:r>
            <a:r>
              <a:rPr lang="en-US" altLang="ja-JP" dirty="0">
                <a:solidFill>
                  <a:schemeClr val="tx1"/>
                </a:solidFill>
              </a:rPr>
              <a:t>OB</a:t>
            </a:r>
            <a:r>
              <a:rPr lang="ja-JP" altLang="en-US" dirty="0">
                <a:solidFill>
                  <a:schemeClr val="tx1"/>
                </a:solidFill>
              </a:rPr>
              <a:t>山行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計画書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（投稿）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B879F94C-87F1-4E0D-B8AC-599BD5D13476}"/>
              </a:ext>
            </a:extLst>
          </p:cNvPr>
          <p:cNvSpPr/>
          <p:nvPr/>
        </p:nvSpPr>
        <p:spPr>
          <a:xfrm>
            <a:off x="8741719" y="3418173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再開に向けた</a:t>
            </a:r>
            <a:r>
              <a:rPr kumimoji="1" lang="en-US" altLang="ja-JP" dirty="0">
                <a:solidFill>
                  <a:schemeClr val="tx1"/>
                </a:solidFill>
              </a:rPr>
              <a:t>OB</a:t>
            </a:r>
            <a:r>
              <a:rPr kumimoji="1" lang="ja-JP" altLang="en-US" dirty="0">
                <a:solidFill>
                  <a:schemeClr val="tx1"/>
                </a:solidFill>
              </a:rPr>
              <a:t>山行の行動指針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（固定ページ）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E60D858F-2245-40E8-BED3-05CBC7BABF3D}"/>
              </a:ext>
            </a:extLst>
          </p:cNvPr>
          <p:cNvSpPr/>
          <p:nvPr/>
        </p:nvSpPr>
        <p:spPr>
          <a:xfrm>
            <a:off x="1487993" y="5389069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山岳保険の薦め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（固定ページ）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97D1019-73EE-4310-AF7E-CBF641F46B4A}"/>
              </a:ext>
            </a:extLst>
          </p:cNvPr>
          <p:cNvSpPr txBox="1"/>
          <p:nvPr/>
        </p:nvSpPr>
        <p:spPr>
          <a:xfrm>
            <a:off x="942606" y="185346"/>
            <a:ext cx="301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OB</a:t>
            </a:r>
            <a:r>
              <a:rPr lang="ja-JP" altLang="en-US" dirty="0"/>
              <a:t>山行</a:t>
            </a:r>
            <a:r>
              <a:rPr kumimoji="1" lang="ja-JP" altLang="en-US" dirty="0"/>
              <a:t>委員会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300D86CA-2D26-4FDE-A10D-00417EFA3F72}"/>
              </a:ext>
            </a:extLst>
          </p:cNvPr>
          <p:cNvSpPr/>
          <p:nvPr/>
        </p:nvSpPr>
        <p:spPr>
          <a:xfrm>
            <a:off x="5022647" y="5308526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シニア</a:t>
            </a:r>
            <a:r>
              <a:rPr kumimoji="1" lang="en-US" altLang="ja-JP" dirty="0">
                <a:solidFill>
                  <a:schemeClr val="tx1"/>
                </a:solidFill>
              </a:rPr>
              <a:t>OB</a:t>
            </a:r>
            <a:r>
              <a:rPr kumimoji="1" lang="ja-JP" altLang="en-US" dirty="0">
                <a:solidFill>
                  <a:schemeClr val="tx1"/>
                </a:solidFill>
              </a:rPr>
              <a:t>山行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（固定ページ）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3818DA-28A7-490E-9503-58CB77A60045}"/>
              </a:ext>
            </a:extLst>
          </p:cNvPr>
          <p:cNvSpPr txBox="1"/>
          <p:nvPr/>
        </p:nvSpPr>
        <p:spPr>
          <a:xfrm>
            <a:off x="9561308" y="2386696"/>
            <a:ext cx="235043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会員用</a:t>
            </a:r>
            <a:r>
              <a:rPr lang="en-US" altLang="ja-JP" dirty="0"/>
              <a:t>WP</a:t>
            </a:r>
            <a:endParaRPr kumimoji="1" lang="ja-JP" altLang="en-US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7506D9F1-95B7-4978-A5EA-ABA6B5FD9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569" y="939960"/>
            <a:ext cx="8947619" cy="44191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435DA4F-BFAE-40EE-9E0D-94EF6DE289CB}"/>
              </a:ext>
            </a:extLst>
          </p:cNvPr>
          <p:cNvSpPr/>
          <p:nvPr/>
        </p:nvSpPr>
        <p:spPr>
          <a:xfrm>
            <a:off x="5623922" y="742151"/>
            <a:ext cx="1264204" cy="8346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34CA8A4-4419-46F9-8539-2364BF9B88F7}"/>
              </a:ext>
            </a:extLst>
          </p:cNvPr>
          <p:cNvSpPr/>
          <p:nvPr/>
        </p:nvSpPr>
        <p:spPr>
          <a:xfrm>
            <a:off x="5022647" y="3458114"/>
            <a:ext cx="2466754" cy="12333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２０２１年</a:t>
            </a:r>
            <a:r>
              <a:rPr lang="en-US" altLang="ja-JP" dirty="0">
                <a:solidFill>
                  <a:schemeClr val="tx1"/>
                </a:solidFill>
              </a:rPr>
              <a:t>OB</a:t>
            </a:r>
            <a:r>
              <a:rPr lang="ja-JP" altLang="en-US" dirty="0">
                <a:solidFill>
                  <a:schemeClr val="tx1"/>
                </a:solidFill>
              </a:rPr>
              <a:t>山行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予定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（固定ページ）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D5924C0-F453-4EEF-BEA9-A3412FEC891D}"/>
              </a:ext>
            </a:extLst>
          </p:cNvPr>
          <p:cNvSpPr txBox="1"/>
          <p:nvPr/>
        </p:nvSpPr>
        <p:spPr>
          <a:xfrm>
            <a:off x="9561308" y="1666780"/>
            <a:ext cx="235043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一般用</a:t>
            </a:r>
            <a:r>
              <a:rPr lang="en-US" altLang="ja-JP" dirty="0"/>
              <a:t>WP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3997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8418</TotalTime>
  <Words>800</Words>
  <Application>Microsoft Office PowerPoint</Application>
  <PresentationFormat>ワイド画面</PresentationFormat>
  <Paragraphs>207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6" baseType="lpstr">
      <vt:lpstr>游ゴシック</vt:lpstr>
      <vt:lpstr>游ゴシック Light</vt:lpstr>
      <vt:lpstr>Arial</vt:lpstr>
      <vt:lpstr>Wingdings</vt:lpstr>
      <vt:lpstr>Office テーマ</vt:lpstr>
      <vt:lpstr> Wordpress（WP)による新OB会HP開設に 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功二 武藤</dc:creator>
  <cp:lastModifiedBy>武藤 功二</cp:lastModifiedBy>
  <cp:revision>58</cp:revision>
  <cp:lastPrinted>2021-10-17T09:42:40Z</cp:lastPrinted>
  <dcterms:created xsi:type="dcterms:W3CDTF">2021-01-09T04:22:08Z</dcterms:created>
  <dcterms:modified xsi:type="dcterms:W3CDTF">2022-01-23T01:57:48Z</dcterms:modified>
</cp:coreProperties>
</file>