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62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" y="3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武藤 功二" userId="e7e1b0e996baf6b8" providerId="LiveId" clId="{C6869942-7EDF-4E50-B4F9-BEDFCBAB13BA}"/>
    <pc:docChg chg="undo custSel modSld">
      <pc:chgData name="武藤 功二" userId="e7e1b0e996baf6b8" providerId="LiveId" clId="{C6869942-7EDF-4E50-B4F9-BEDFCBAB13BA}" dt="2022-01-23T08:25:39.565" v="101" actId="3626"/>
      <pc:docMkLst>
        <pc:docMk/>
      </pc:docMkLst>
      <pc:sldChg chg="modSp mod">
        <pc:chgData name="武藤 功二" userId="e7e1b0e996baf6b8" providerId="LiveId" clId="{C6869942-7EDF-4E50-B4F9-BEDFCBAB13BA}" dt="2022-01-23T08:25:39.565" v="101" actId="3626"/>
        <pc:sldMkLst>
          <pc:docMk/>
          <pc:sldMk cId="3368706954" sldId="256"/>
        </pc:sldMkLst>
        <pc:spChg chg="mod">
          <ac:chgData name="武藤 功二" userId="e7e1b0e996baf6b8" providerId="LiveId" clId="{C6869942-7EDF-4E50-B4F9-BEDFCBAB13BA}" dt="2022-01-23T08:25:39.565" v="101" actId="3626"/>
          <ac:spMkLst>
            <pc:docMk/>
            <pc:sldMk cId="3368706954" sldId="256"/>
            <ac:spMk id="11" creationId="{2DDC74C6-E81B-47C9-9D7B-00376F8D5226}"/>
          </ac:spMkLst>
        </pc:spChg>
      </pc:sldChg>
      <pc:sldChg chg="addSp delSp modSp mod">
        <pc:chgData name="武藤 功二" userId="e7e1b0e996baf6b8" providerId="LiveId" clId="{C6869942-7EDF-4E50-B4F9-BEDFCBAB13BA}" dt="2022-01-23T08:19:12.882" v="13" actId="115"/>
        <pc:sldMkLst>
          <pc:docMk/>
          <pc:sldMk cId="2610314894" sldId="260"/>
        </pc:sldMkLst>
        <pc:spChg chg="add del">
          <ac:chgData name="武藤 功二" userId="e7e1b0e996baf6b8" providerId="LiveId" clId="{C6869942-7EDF-4E50-B4F9-BEDFCBAB13BA}" dt="2022-01-23T08:15:00.508" v="10" actId="478"/>
          <ac:spMkLst>
            <pc:docMk/>
            <pc:sldMk cId="2610314894" sldId="260"/>
            <ac:spMk id="16" creationId="{938B6EDA-DE8A-428E-AC51-E82D4EC43849}"/>
          </ac:spMkLst>
        </pc:spChg>
        <pc:spChg chg="add del">
          <ac:chgData name="武藤 功二" userId="e7e1b0e996baf6b8" providerId="LiveId" clId="{C6869942-7EDF-4E50-B4F9-BEDFCBAB13BA}" dt="2022-01-23T08:15:01.456" v="11" actId="478"/>
          <ac:spMkLst>
            <pc:docMk/>
            <pc:sldMk cId="2610314894" sldId="260"/>
            <ac:spMk id="17" creationId="{A40A3666-4B98-4884-AB89-7C0CF9102346}"/>
          </ac:spMkLst>
        </pc:spChg>
        <pc:spChg chg="mod">
          <ac:chgData name="武藤 功二" userId="e7e1b0e996baf6b8" providerId="LiveId" clId="{C6869942-7EDF-4E50-B4F9-BEDFCBAB13BA}" dt="2022-01-23T08:19:03.576" v="12" actId="115"/>
          <ac:spMkLst>
            <pc:docMk/>
            <pc:sldMk cId="2610314894" sldId="260"/>
            <ac:spMk id="22" creationId="{36E8EBB0-2436-430A-A06F-5C7FA29F3795}"/>
          </ac:spMkLst>
        </pc:spChg>
        <pc:spChg chg="mod">
          <ac:chgData name="武藤 功二" userId="e7e1b0e996baf6b8" providerId="LiveId" clId="{C6869942-7EDF-4E50-B4F9-BEDFCBAB13BA}" dt="2022-01-23T08:19:12.882" v="13" actId="115"/>
          <ac:spMkLst>
            <pc:docMk/>
            <pc:sldMk cId="2610314894" sldId="260"/>
            <ac:spMk id="23" creationId="{B9E73D91-E44F-400E-9AA5-38CA9DC4747E}"/>
          </ac:spMkLst>
        </pc:spChg>
      </pc:sldChg>
      <pc:sldChg chg="addSp modSp mod">
        <pc:chgData name="武藤 功二" userId="e7e1b0e996baf6b8" providerId="LiveId" clId="{C6869942-7EDF-4E50-B4F9-BEDFCBAB13BA}" dt="2022-01-23T08:23:03.460" v="100" actId="20577"/>
        <pc:sldMkLst>
          <pc:docMk/>
          <pc:sldMk cId="3670459244" sldId="262"/>
        </pc:sldMkLst>
        <pc:spChg chg="add mod">
          <ac:chgData name="武藤 功二" userId="e7e1b0e996baf6b8" providerId="LiveId" clId="{C6869942-7EDF-4E50-B4F9-BEDFCBAB13BA}" dt="2022-01-23T08:22:35.348" v="77" actId="20577"/>
          <ac:spMkLst>
            <pc:docMk/>
            <pc:sldMk cId="3670459244" sldId="262"/>
            <ac:spMk id="14" creationId="{5E3B6CF0-A129-4F14-ADF3-C28C3D78CED1}"/>
          </ac:spMkLst>
        </pc:spChg>
        <pc:spChg chg="mod">
          <ac:chgData name="武藤 功二" userId="e7e1b0e996baf6b8" providerId="LiveId" clId="{C6869942-7EDF-4E50-B4F9-BEDFCBAB13BA}" dt="2022-01-23T08:23:03.460" v="100" actId="20577"/>
          <ac:spMkLst>
            <pc:docMk/>
            <pc:sldMk cId="3670459244" sldId="262"/>
            <ac:spMk id="15" creationId="{C0C0B172-36CC-45BC-9A4B-41B23B0DF23D}"/>
          </ac:spMkLst>
        </pc:spChg>
        <pc:spChg chg="mod">
          <ac:chgData name="武藤 功二" userId="e7e1b0e996baf6b8" providerId="LiveId" clId="{C6869942-7EDF-4E50-B4F9-BEDFCBAB13BA}" dt="2022-01-23T08:19:56.474" v="14" actId="1076"/>
          <ac:spMkLst>
            <pc:docMk/>
            <pc:sldMk cId="3670459244" sldId="262"/>
            <ac:spMk id="18" creationId="{6D389A6D-17C2-4199-9875-3D9CB26B28AD}"/>
          </ac:spMkLst>
        </pc:spChg>
        <pc:spChg chg="mod">
          <ac:chgData name="武藤 功二" userId="e7e1b0e996baf6b8" providerId="LiveId" clId="{C6869942-7EDF-4E50-B4F9-BEDFCBAB13BA}" dt="2022-01-23T08:20:25.659" v="33" actId="20577"/>
          <ac:spMkLst>
            <pc:docMk/>
            <pc:sldMk cId="3670459244" sldId="262"/>
            <ac:spMk id="26" creationId="{C908F4D9-3E2E-47B9-9C13-393062AAEAD6}"/>
          </ac:spMkLst>
        </pc:spChg>
      </pc:sldChg>
    </pc:docChg>
  </pc:docChgLst>
  <pc:docChgLst>
    <pc:chgData name="武藤 功二" userId="e7e1b0e996baf6b8" providerId="LiveId" clId="{E2AC0E27-3FC8-49FC-B6BC-0B8AA81607EA}"/>
    <pc:docChg chg="undo custSel addSld delSld modSld">
      <pc:chgData name="武藤 功二" userId="e7e1b0e996baf6b8" providerId="LiveId" clId="{E2AC0E27-3FC8-49FC-B6BC-0B8AA81607EA}" dt="2022-01-04T07:29:00.427" v="396" actId="478"/>
      <pc:docMkLst>
        <pc:docMk/>
      </pc:docMkLst>
      <pc:sldChg chg="modSp mod">
        <pc:chgData name="武藤 功二" userId="e7e1b0e996baf6b8" providerId="LiveId" clId="{E2AC0E27-3FC8-49FC-B6BC-0B8AA81607EA}" dt="2022-01-04T07:22:12.103" v="239" actId="20577"/>
        <pc:sldMkLst>
          <pc:docMk/>
          <pc:sldMk cId="3368706954" sldId="256"/>
        </pc:sldMkLst>
        <pc:spChg chg="mod">
          <ac:chgData name="武藤 功二" userId="e7e1b0e996baf6b8" providerId="LiveId" clId="{E2AC0E27-3FC8-49FC-B6BC-0B8AA81607EA}" dt="2022-01-04T07:22:12.103" v="239" actId="20577"/>
          <ac:spMkLst>
            <pc:docMk/>
            <pc:sldMk cId="3368706954" sldId="256"/>
            <ac:spMk id="5" creationId="{C3529884-C2B7-4BE9-8E65-E42B7586D543}"/>
          </ac:spMkLst>
        </pc:spChg>
        <pc:spChg chg="mod">
          <ac:chgData name="武藤 功二" userId="e7e1b0e996baf6b8" providerId="LiveId" clId="{E2AC0E27-3FC8-49FC-B6BC-0B8AA81607EA}" dt="2022-01-04T07:18:33.649" v="100" actId="20577"/>
          <ac:spMkLst>
            <pc:docMk/>
            <pc:sldMk cId="3368706954" sldId="256"/>
            <ac:spMk id="9" creationId="{C476BDEB-4678-4C79-8C38-CB05289AF816}"/>
          </ac:spMkLst>
        </pc:spChg>
        <pc:spChg chg="mod">
          <ac:chgData name="武藤 功二" userId="e7e1b0e996baf6b8" providerId="LiveId" clId="{E2AC0E27-3FC8-49FC-B6BC-0B8AA81607EA}" dt="2022-01-04T07:22:00.726" v="236" actId="20577"/>
          <ac:spMkLst>
            <pc:docMk/>
            <pc:sldMk cId="3368706954" sldId="256"/>
            <ac:spMk id="10" creationId="{76637291-4316-4A76-94E2-1C4108419D39}"/>
          </ac:spMkLst>
        </pc:spChg>
        <pc:spChg chg="mod">
          <ac:chgData name="武藤 功二" userId="e7e1b0e996baf6b8" providerId="LiveId" clId="{E2AC0E27-3FC8-49FC-B6BC-0B8AA81607EA}" dt="2022-01-04T07:21:36.191" v="226" actId="20577"/>
          <ac:spMkLst>
            <pc:docMk/>
            <pc:sldMk cId="3368706954" sldId="256"/>
            <ac:spMk id="11" creationId="{2DDC74C6-E81B-47C9-9D7B-00376F8D5226}"/>
          </ac:spMkLst>
        </pc:spChg>
      </pc:sldChg>
      <pc:sldChg chg="del">
        <pc:chgData name="武藤 功二" userId="e7e1b0e996baf6b8" providerId="LiveId" clId="{E2AC0E27-3FC8-49FC-B6BC-0B8AA81607EA}" dt="2022-01-04T07:24:07.402" v="260" actId="2696"/>
        <pc:sldMkLst>
          <pc:docMk/>
          <pc:sldMk cId="48978053" sldId="258"/>
        </pc:sldMkLst>
      </pc:sldChg>
      <pc:sldChg chg="del">
        <pc:chgData name="武藤 功二" userId="e7e1b0e996baf6b8" providerId="LiveId" clId="{E2AC0E27-3FC8-49FC-B6BC-0B8AA81607EA}" dt="2022-01-04T07:24:02.043" v="259" actId="2696"/>
        <pc:sldMkLst>
          <pc:docMk/>
          <pc:sldMk cId="740432982" sldId="259"/>
        </pc:sldMkLst>
      </pc:sldChg>
      <pc:sldChg chg="addSp modSp mod">
        <pc:chgData name="武藤 功二" userId="e7e1b0e996baf6b8" providerId="LiveId" clId="{E2AC0E27-3FC8-49FC-B6BC-0B8AA81607EA}" dt="2022-01-04T07:25:16.652" v="341" actId="14100"/>
        <pc:sldMkLst>
          <pc:docMk/>
          <pc:sldMk cId="2610314894" sldId="260"/>
        </pc:sldMkLst>
        <pc:spChg chg="mod">
          <ac:chgData name="武藤 功二" userId="e7e1b0e996baf6b8" providerId="LiveId" clId="{E2AC0E27-3FC8-49FC-B6BC-0B8AA81607EA}" dt="2022-01-04T07:24:25.266" v="262" actId="20577"/>
          <ac:spMkLst>
            <pc:docMk/>
            <pc:sldMk cId="2610314894" sldId="260"/>
            <ac:spMk id="17" creationId="{A40A3666-4B98-4884-AB89-7C0CF9102346}"/>
          </ac:spMkLst>
        </pc:spChg>
        <pc:spChg chg="add mod">
          <ac:chgData name="武藤 功二" userId="e7e1b0e996baf6b8" providerId="LiveId" clId="{E2AC0E27-3FC8-49FC-B6BC-0B8AA81607EA}" dt="2022-01-04T07:23:32.165" v="257" actId="14100"/>
          <ac:spMkLst>
            <pc:docMk/>
            <pc:sldMk cId="2610314894" sldId="260"/>
            <ac:spMk id="22" creationId="{36E8EBB0-2436-430A-A06F-5C7FA29F3795}"/>
          </ac:spMkLst>
        </pc:spChg>
        <pc:spChg chg="mod">
          <ac:chgData name="武藤 功二" userId="e7e1b0e996baf6b8" providerId="LiveId" clId="{E2AC0E27-3FC8-49FC-B6BC-0B8AA81607EA}" dt="2022-01-04T07:23:36.518" v="258" actId="14100"/>
          <ac:spMkLst>
            <pc:docMk/>
            <pc:sldMk cId="2610314894" sldId="260"/>
            <ac:spMk id="23" creationId="{B9E73D91-E44F-400E-9AA5-38CA9DC4747E}"/>
          </ac:spMkLst>
        </pc:spChg>
        <pc:spChg chg="add mod">
          <ac:chgData name="武藤 功二" userId="e7e1b0e996baf6b8" providerId="LiveId" clId="{E2AC0E27-3FC8-49FC-B6BC-0B8AA81607EA}" dt="2022-01-04T07:25:16.652" v="341" actId="14100"/>
          <ac:spMkLst>
            <pc:docMk/>
            <pc:sldMk cId="2610314894" sldId="260"/>
            <ac:spMk id="25" creationId="{2B25E32A-63AE-4FDA-AD54-CB2445554301}"/>
          </ac:spMkLst>
        </pc:spChg>
      </pc:sldChg>
      <pc:sldChg chg="addSp delSp modSp add mod">
        <pc:chgData name="武藤 功二" userId="e7e1b0e996baf6b8" providerId="LiveId" clId="{E2AC0E27-3FC8-49FC-B6BC-0B8AA81607EA}" dt="2022-01-04T07:29:00.427" v="396" actId="478"/>
        <pc:sldMkLst>
          <pc:docMk/>
          <pc:sldMk cId="3670459244" sldId="262"/>
        </pc:sldMkLst>
        <pc:spChg chg="del mod">
          <ac:chgData name="武藤 功二" userId="e7e1b0e996baf6b8" providerId="LiveId" clId="{E2AC0E27-3FC8-49FC-B6BC-0B8AA81607EA}" dt="2022-01-04T07:28:30.720" v="383" actId="478"/>
          <ac:spMkLst>
            <pc:docMk/>
            <pc:sldMk cId="3670459244" sldId="262"/>
            <ac:spMk id="5" creationId="{7EF4C0EB-A8BB-4B8A-96C7-694BCB7773E2}"/>
          </ac:spMkLst>
        </pc:spChg>
        <pc:spChg chg="del">
          <ac:chgData name="武藤 功二" userId="e7e1b0e996baf6b8" providerId="LiveId" clId="{E2AC0E27-3FC8-49FC-B6BC-0B8AA81607EA}" dt="2022-01-04T07:26:42.621" v="368" actId="478"/>
          <ac:spMkLst>
            <pc:docMk/>
            <pc:sldMk cId="3670459244" sldId="262"/>
            <ac:spMk id="7" creationId="{CE1CEDDA-D890-42DC-87D0-D90DE044EAD6}"/>
          </ac:spMkLst>
        </pc:spChg>
        <pc:spChg chg="del">
          <ac:chgData name="武藤 功二" userId="e7e1b0e996baf6b8" providerId="LiveId" clId="{E2AC0E27-3FC8-49FC-B6BC-0B8AA81607EA}" dt="2022-01-04T07:26:40.742" v="367" actId="478"/>
          <ac:spMkLst>
            <pc:docMk/>
            <pc:sldMk cId="3670459244" sldId="262"/>
            <ac:spMk id="8" creationId="{0C1059E5-A86E-4C6C-8D18-28D0D369BC9F}"/>
          </ac:spMkLst>
        </pc:spChg>
        <pc:spChg chg="mod">
          <ac:chgData name="武藤 功二" userId="e7e1b0e996baf6b8" providerId="LiveId" clId="{E2AC0E27-3FC8-49FC-B6BC-0B8AA81607EA}" dt="2022-01-04T07:26:26.354" v="366" actId="20577"/>
          <ac:spMkLst>
            <pc:docMk/>
            <pc:sldMk cId="3670459244" sldId="262"/>
            <ac:spMk id="9" creationId="{71F91666-58BB-4C61-8EEC-293CAE5A5A77}"/>
          </ac:spMkLst>
        </pc:spChg>
        <pc:spChg chg="del">
          <ac:chgData name="武藤 功二" userId="e7e1b0e996baf6b8" providerId="LiveId" clId="{E2AC0E27-3FC8-49FC-B6BC-0B8AA81607EA}" dt="2022-01-04T07:26:50.832" v="371" actId="478"/>
          <ac:spMkLst>
            <pc:docMk/>
            <pc:sldMk cId="3670459244" sldId="262"/>
            <ac:spMk id="16" creationId="{938B6EDA-DE8A-428E-AC51-E82D4EC43849}"/>
          </ac:spMkLst>
        </pc:spChg>
        <pc:spChg chg="del">
          <ac:chgData name="武藤 功二" userId="e7e1b0e996baf6b8" providerId="LiveId" clId="{E2AC0E27-3FC8-49FC-B6BC-0B8AA81607EA}" dt="2022-01-04T07:26:45.447" v="369" actId="478"/>
          <ac:spMkLst>
            <pc:docMk/>
            <pc:sldMk cId="3670459244" sldId="262"/>
            <ac:spMk id="17" creationId="{A40A3666-4B98-4884-AB89-7C0CF9102346}"/>
          </ac:spMkLst>
        </pc:spChg>
        <pc:spChg chg="mod">
          <ac:chgData name="武藤 功二" userId="e7e1b0e996baf6b8" providerId="LiveId" clId="{E2AC0E27-3FC8-49FC-B6BC-0B8AA81607EA}" dt="2022-01-04T07:27:04.234" v="375" actId="1076"/>
          <ac:spMkLst>
            <pc:docMk/>
            <pc:sldMk cId="3670459244" sldId="262"/>
            <ac:spMk id="20" creationId="{EDAE87A9-F424-41EC-B482-1AA391296D42}"/>
          </ac:spMkLst>
        </pc:spChg>
        <pc:spChg chg="del">
          <ac:chgData name="武藤 功二" userId="e7e1b0e996baf6b8" providerId="LiveId" clId="{E2AC0E27-3FC8-49FC-B6BC-0B8AA81607EA}" dt="2022-01-04T07:27:06.015" v="376" actId="478"/>
          <ac:spMkLst>
            <pc:docMk/>
            <pc:sldMk cId="3670459244" sldId="262"/>
            <ac:spMk id="21" creationId="{E6DB8BAA-8DE1-4E3C-B36D-D02963F661BA}"/>
          </ac:spMkLst>
        </pc:spChg>
        <pc:spChg chg="mod">
          <ac:chgData name="武藤 功二" userId="e7e1b0e996baf6b8" providerId="LiveId" clId="{E2AC0E27-3FC8-49FC-B6BC-0B8AA81607EA}" dt="2022-01-04T07:28:52.507" v="394" actId="1076"/>
          <ac:spMkLst>
            <pc:docMk/>
            <pc:sldMk cId="3670459244" sldId="262"/>
            <ac:spMk id="22" creationId="{36E8EBB0-2436-430A-A06F-5C7FA29F3795}"/>
          </ac:spMkLst>
        </pc:spChg>
        <pc:spChg chg="del">
          <ac:chgData name="武藤 功二" userId="e7e1b0e996baf6b8" providerId="LiveId" clId="{E2AC0E27-3FC8-49FC-B6BC-0B8AA81607EA}" dt="2022-01-04T07:28:57.348" v="395" actId="478"/>
          <ac:spMkLst>
            <pc:docMk/>
            <pc:sldMk cId="3670459244" sldId="262"/>
            <ac:spMk id="23" creationId="{B9E73D91-E44F-400E-9AA5-38CA9DC4747E}"/>
          </ac:spMkLst>
        </pc:spChg>
        <pc:spChg chg="mod">
          <ac:chgData name="武藤 功二" userId="e7e1b0e996baf6b8" providerId="LiveId" clId="{E2AC0E27-3FC8-49FC-B6BC-0B8AA81607EA}" dt="2022-01-04T07:28:22.073" v="382" actId="1076"/>
          <ac:spMkLst>
            <pc:docMk/>
            <pc:sldMk cId="3670459244" sldId="262"/>
            <ac:spMk id="24" creationId="{EA313ACD-E795-4B58-A445-C7559B56DCDB}"/>
          </ac:spMkLst>
        </pc:spChg>
        <pc:spChg chg="del">
          <ac:chgData name="武藤 功二" userId="e7e1b0e996baf6b8" providerId="LiveId" clId="{E2AC0E27-3FC8-49FC-B6BC-0B8AA81607EA}" dt="2022-01-04T07:29:00.427" v="396" actId="478"/>
          <ac:spMkLst>
            <pc:docMk/>
            <pc:sldMk cId="3670459244" sldId="262"/>
            <ac:spMk id="25" creationId="{2B25E32A-63AE-4FDA-AD54-CB2445554301}"/>
          </ac:spMkLst>
        </pc:spChg>
        <pc:spChg chg="add mod">
          <ac:chgData name="武藤 功二" userId="e7e1b0e996baf6b8" providerId="LiveId" clId="{E2AC0E27-3FC8-49FC-B6BC-0B8AA81607EA}" dt="2022-01-04T07:28:38.609" v="385" actId="1076"/>
          <ac:spMkLst>
            <pc:docMk/>
            <pc:sldMk cId="3670459244" sldId="262"/>
            <ac:spMk id="26" creationId="{C908F4D9-3E2E-47B9-9C13-393062AAEAD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3CEE46-AE46-4CFC-A324-CA3FFA194A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EAA537-B13E-45F5-A49C-35B8C774FE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BFAE83-A643-430B-A2DE-6ED232255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54D60-A472-4A13-A26F-3F953BFB3C4A}" type="datetimeFigureOut">
              <a:rPr kumimoji="1" lang="ja-JP" altLang="en-US" smtClean="0"/>
              <a:t>2022/1/23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6D86D3A-043F-45D5-943B-2A025D875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E46F06-E0BF-4145-B319-A6E18AC3B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BB86E-DA39-42D2-9B03-6E10F3124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467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A229DA-4846-4D6D-8A03-926BC0C4C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CE1D67A-2710-4014-8C73-83620E5A1D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AD6397-0228-443E-AFE1-6DB604E75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54D60-A472-4A13-A26F-3F953BFB3C4A}" type="datetimeFigureOut">
              <a:rPr kumimoji="1" lang="ja-JP" altLang="en-US" smtClean="0"/>
              <a:t>2022/1/23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156F27-1532-4AC1-AFAD-43FAF4D08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7DE504-97F1-44F4-971E-D5F51A8BF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BB86E-DA39-42D2-9B03-6E10F3124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11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544291B-D2B2-47CB-BA03-4746A97591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F25D317-4A0E-453A-A2DA-7949ACBC79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3BB7B7-1707-4842-A8E0-7E62290A5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54D60-A472-4A13-A26F-3F953BFB3C4A}" type="datetimeFigureOut">
              <a:rPr kumimoji="1" lang="ja-JP" altLang="en-US" smtClean="0"/>
              <a:t>2022/1/23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90608F-81EE-4137-8DAF-2A17FA399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C7AFB8-A01E-44A9-AE8A-41E5B0588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BB86E-DA39-42D2-9B03-6E10F3124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0542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7FE97B-F711-4B43-823E-03492375F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52BCD85-FD9C-498E-8F0A-370328C86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0DB0C1-6D8D-4D1B-AC39-FECBB9DDE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54D60-A472-4A13-A26F-3F953BFB3C4A}" type="datetimeFigureOut">
              <a:rPr kumimoji="1" lang="ja-JP" altLang="en-US" smtClean="0"/>
              <a:t>2022/1/23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5A636C-468B-42A3-8B74-76AC397D4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D8A29C-CD08-4B33-859E-2273B26D3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BB86E-DA39-42D2-9B03-6E10F3124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669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A77F09-061D-467A-BBCC-BBAFA1AB2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47AD9D8-C88F-484D-A54A-4382CD450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B117F9-966A-43DC-90D6-51AF3BF18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54D60-A472-4A13-A26F-3F953BFB3C4A}" type="datetimeFigureOut">
              <a:rPr kumimoji="1" lang="ja-JP" altLang="en-US" smtClean="0"/>
              <a:t>2022/1/23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42E111B-1BE7-466D-BDB7-542A700F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8646E4-2D6E-44A1-B3AA-9D2F3C5D6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BB86E-DA39-42D2-9B03-6E10F3124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9206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33D152-0CF7-4B9E-88E4-0780B85CE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D170A24-1C05-4A87-90EB-686E8E307A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2955A20-51D7-4F3F-A8F7-0EA05AA77B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705D535-FE04-42D3-8B73-663B0F5BF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54D60-A472-4A13-A26F-3F953BFB3C4A}" type="datetimeFigureOut">
              <a:rPr kumimoji="1" lang="ja-JP" altLang="en-US" smtClean="0"/>
              <a:t>2022/1/23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C4D18D-9148-4455-9939-296517E3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0A4A737-5BE8-4C39-88DE-EAEE024D7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BB86E-DA39-42D2-9B03-6E10F3124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0659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46A513-F7D1-41E5-8968-BBF7BD79F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EEF8720-50FF-47B1-9920-A2A6EC4044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93683BF-5A33-44D0-A71F-7E8DC9789E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7D235FC-08C0-4ED7-A527-F9DD731491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064C2A5-E0F5-464B-9EB7-5DB6FE41BD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539665F-97E2-41A4-A1AA-CEE805944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54D60-A472-4A13-A26F-3F953BFB3C4A}" type="datetimeFigureOut">
              <a:rPr kumimoji="1" lang="ja-JP" altLang="en-US" smtClean="0"/>
              <a:t>2022/1/23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4FA1612-64A7-4F1A-9709-60878185B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9A5D08F-18EE-4F70-84CC-A1DF89D8C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BB86E-DA39-42D2-9B03-6E10F3124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590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160374-5383-4590-85C6-3FCD8FA05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1D48801-79A8-4191-B710-A9FAA2A37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54D60-A472-4A13-A26F-3F953BFB3C4A}" type="datetimeFigureOut">
              <a:rPr kumimoji="1" lang="ja-JP" altLang="en-US" smtClean="0"/>
              <a:t>2022/1/23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06A46EE-DC2D-47F0-BC14-0317427B3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7877CEB-291F-43B9-BCE5-56C264221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BB86E-DA39-42D2-9B03-6E10F3124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0395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072C0EB-5FFB-4828-A08D-A1AF0B875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54D60-A472-4A13-A26F-3F953BFB3C4A}" type="datetimeFigureOut">
              <a:rPr kumimoji="1" lang="ja-JP" altLang="en-US" smtClean="0"/>
              <a:t>2022/1/23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6F080C1-D66B-4BCA-8DBD-BE9254141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3EB1DA9-D96D-4276-8EA5-0BB17CF3A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BB86E-DA39-42D2-9B03-6E10F3124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068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F286CA-C8BB-419A-837F-C81958A57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76A2CF4-9FDC-4505-9446-98F03B002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7662B18-93F9-4E0F-ABD9-F76EF47AB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0B3914A-B3C9-4D6A-AED9-E442EEC2E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54D60-A472-4A13-A26F-3F953BFB3C4A}" type="datetimeFigureOut">
              <a:rPr kumimoji="1" lang="ja-JP" altLang="en-US" smtClean="0"/>
              <a:t>2022/1/23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5063790-CA30-409C-A531-3DF1CCAF5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4668E91-8195-4D7F-A651-ED82FEE34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BB86E-DA39-42D2-9B03-6E10F3124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612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4FFA49-D599-4358-AEB6-EC36DF0FE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BA53D16-06E3-44D8-A4E0-7DBB0E0BB2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DF45710-C844-45E6-BFE9-8FE1045254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FB167CC-D024-48EC-9179-D1A55D7AB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54D60-A472-4A13-A26F-3F953BFB3C4A}" type="datetimeFigureOut">
              <a:rPr kumimoji="1" lang="ja-JP" altLang="en-US" smtClean="0"/>
              <a:t>2022/1/23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BF8E895-4962-494B-8F2A-AE1A3FEBC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F0D4890-4FC4-4E83-B347-808B473BB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BB86E-DA39-42D2-9B03-6E10F3124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65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FDC088F-FF90-4025-BE19-C0F590C29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EB1DBF0-5BB4-424A-918C-5CF94D317F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04AF9D-0C2C-4244-BA6E-AD551813B3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54D60-A472-4A13-A26F-3F953BFB3C4A}" type="datetimeFigureOut">
              <a:rPr kumimoji="1" lang="ja-JP" altLang="en-US" smtClean="0"/>
              <a:t>2022/1/23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315470-87CC-4824-8EEE-A9E25B3FCC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9E3DD2-DC74-4A34-8DF4-EF57DEDCC8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BB86E-DA39-42D2-9B03-6E10F3124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709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wvob-hp.jpn.org/" TargetMode="External"/><Relationship Id="rId2" Type="http://schemas.openxmlformats.org/officeDocument/2006/relationships/hyperlink" Target="http://www.ywvob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1938B76-41AC-4B72-85F9-E7A14DEFBB40}"/>
              </a:ext>
            </a:extLst>
          </p:cNvPr>
          <p:cNvSpPr txBox="1"/>
          <p:nvPr/>
        </p:nvSpPr>
        <p:spPr>
          <a:xfrm>
            <a:off x="764875" y="448574"/>
            <a:ext cx="5164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YWVOB</a:t>
            </a:r>
            <a:r>
              <a:rPr lang="ja-JP" altLang="en-US" u="sng" dirty="0"/>
              <a:t>ドメインの継続利用について</a:t>
            </a:r>
            <a:endParaRPr kumimoji="1" lang="ja-JP" altLang="en-US" u="sng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3529884-C2B7-4BE9-8E65-E42B7586D543}"/>
              </a:ext>
            </a:extLst>
          </p:cNvPr>
          <p:cNvSpPr txBox="1"/>
          <p:nvPr/>
        </p:nvSpPr>
        <p:spPr>
          <a:xfrm>
            <a:off x="908649" y="1280553"/>
            <a:ext cx="85689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サーバ</a:t>
            </a:r>
            <a:r>
              <a:rPr kumimoji="1" lang="en-US" altLang="ja-JP" dirty="0"/>
              <a:t>A</a:t>
            </a:r>
            <a:r>
              <a:rPr kumimoji="1" lang="ja-JP" altLang="en-US" dirty="0"/>
              <a:t>契約（旧</a:t>
            </a:r>
            <a:r>
              <a:rPr kumimoji="1" lang="en-US" altLang="ja-JP" dirty="0"/>
              <a:t>OB</a:t>
            </a:r>
            <a:r>
              <a:rPr kumimoji="1" lang="ja-JP" altLang="en-US" dirty="0"/>
              <a:t>会</a:t>
            </a:r>
            <a:r>
              <a:rPr kumimoji="1" lang="en-US" altLang="ja-JP" dirty="0"/>
              <a:t>HP</a:t>
            </a:r>
            <a:r>
              <a:rPr kumimoji="1" lang="ja-JP" altLang="en-US" dirty="0"/>
              <a:t>）にて</a:t>
            </a:r>
            <a:r>
              <a:rPr kumimoji="1" lang="en-US" altLang="ja-JP" dirty="0"/>
              <a:t>ywvob.com </a:t>
            </a:r>
            <a:r>
              <a:rPr kumimoji="1" lang="ja-JP" altLang="en-US" dirty="0"/>
              <a:t>独自ドメインを取得して</a:t>
            </a:r>
            <a:r>
              <a:rPr lang="ja-JP" altLang="en-US" dirty="0"/>
              <a:t>運用</a:t>
            </a:r>
            <a:r>
              <a:rPr kumimoji="1" lang="ja-JP" altLang="en-US" dirty="0"/>
              <a:t>しているが、</a:t>
            </a:r>
            <a:r>
              <a:rPr lang="ja-JP" altLang="en-US" dirty="0"/>
              <a:t>新</a:t>
            </a:r>
            <a:r>
              <a:rPr lang="en-US" altLang="ja-JP" dirty="0"/>
              <a:t>YWVOB</a:t>
            </a:r>
            <a:r>
              <a:rPr lang="ja-JP" altLang="en-US" dirty="0"/>
              <a:t>   </a:t>
            </a:r>
            <a:r>
              <a:rPr lang="en-US" altLang="ja-JP" dirty="0"/>
              <a:t>HP</a:t>
            </a:r>
            <a:r>
              <a:rPr kumimoji="1" lang="ja-JP" altLang="en-US" dirty="0"/>
              <a:t>開設に伴い、外部から</a:t>
            </a:r>
            <a:r>
              <a:rPr lang="ja-JP" altLang="en-US" dirty="0"/>
              <a:t>同じドメインでアクセスを可能にするため、アカントを統合し、下記のサブドメインを導入する。</a:t>
            </a:r>
            <a:endParaRPr lang="en-US" altLang="ja-JP" dirty="0"/>
          </a:p>
        </p:txBody>
      </p:sp>
      <p:sp>
        <p:nvSpPr>
          <p:cNvPr id="6" name="矢印: 下 5">
            <a:extLst>
              <a:ext uri="{FF2B5EF4-FFF2-40B4-BE49-F238E27FC236}">
                <a16:creationId xmlns:a16="http://schemas.microsoft.com/office/drawing/2014/main" id="{70028E59-93D9-4C7D-AC7D-854C0A4B5803}"/>
              </a:ext>
            </a:extLst>
          </p:cNvPr>
          <p:cNvSpPr/>
          <p:nvPr/>
        </p:nvSpPr>
        <p:spPr>
          <a:xfrm>
            <a:off x="4646762" y="2547668"/>
            <a:ext cx="983412" cy="6463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476BDEB-4678-4C79-8C38-CB05289AF816}"/>
              </a:ext>
            </a:extLst>
          </p:cNvPr>
          <p:cNvSpPr txBox="1"/>
          <p:nvPr/>
        </p:nvSpPr>
        <p:spPr>
          <a:xfrm>
            <a:off x="7522234" y="5705287"/>
            <a:ext cx="3548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注：</a:t>
            </a:r>
            <a:r>
              <a:rPr kumimoji="1" lang="en-US" altLang="ja-JP" dirty="0"/>
              <a:t>A</a:t>
            </a:r>
            <a:r>
              <a:rPr kumimoji="1" lang="ja-JP" altLang="en-US" dirty="0"/>
              <a:t>契約：旧</a:t>
            </a:r>
            <a:r>
              <a:rPr kumimoji="1" lang="en-US" altLang="ja-JP" dirty="0"/>
              <a:t>YWVOB</a:t>
            </a:r>
            <a:r>
              <a:rPr kumimoji="1" lang="ja-JP" altLang="en-US" dirty="0"/>
              <a:t>　</a:t>
            </a:r>
            <a:r>
              <a:rPr kumimoji="1" lang="en-US" altLang="ja-JP" dirty="0"/>
              <a:t>HP</a:t>
            </a:r>
          </a:p>
          <a:p>
            <a:r>
              <a:rPr lang="ja-JP" altLang="en-US" dirty="0"/>
              <a:t>　　</a:t>
            </a:r>
            <a:r>
              <a:rPr lang="en-US" altLang="ja-JP" dirty="0"/>
              <a:t>C</a:t>
            </a:r>
            <a:r>
              <a:rPr lang="ja-JP" altLang="en-US" dirty="0"/>
              <a:t>契約：新</a:t>
            </a:r>
            <a:r>
              <a:rPr lang="en-US" altLang="ja-JP" dirty="0"/>
              <a:t>YWVOB</a:t>
            </a:r>
            <a:r>
              <a:rPr lang="ja-JP" altLang="en-US" dirty="0"/>
              <a:t>   </a:t>
            </a:r>
            <a:r>
              <a:rPr lang="en-US" altLang="ja-JP" dirty="0"/>
              <a:t>HP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6637291-4316-4A76-94E2-1C4108419D39}"/>
              </a:ext>
            </a:extLst>
          </p:cNvPr>
          <p:cNvSpPr txBox="1"/>
          <p:nvPr/>
        </p:nvSpPr>
        <p:spPr>
          <a:xfrm>
            <a:off x="9420044" y="368060"/>
            <a:ext cx="22516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2021/08/26</a:t>
            </a:r>
          </a:p>
          <a:p>
            <a:r>
              <a:rPr kumimoji="1" lang="en-US" altLang="ja-JP" dirty="0"/>
              <a:t>2022/01/04 </a:t>
            </a:r>
            <a:r>
              <a:rPr kumimoji="1" lang="ja-JP" altLang="en-US" dirty="0"/>
              <a:t>改定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DDC74C6-E81B-47C9-9D7B-00376F8D5226}"/>
              </a:ext>
            </a:extLst>
          </p:cNvPr>
          <p:cNvSpPr txBox="1"/>
          <p:nvPr/>
        </p:nvSpPr>
        <p:spPr>
          <a:xfrm>
            <a:off x="989162" y="3878225"/>
            <a:ext cx="889671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dirty="0"/>
              <a:t>A</a:t>
            </a:r>
            <a:r>
              <a:rPr kumimoji="1" lang="ja-JP" altLang="en-US" dirty="0"/>
              <a:t>契約：旧</a:t>
            </a:r>
            <a:r>
              <a:rPr kumimoji="1" lang="en-US" altLang="ja-JP" dirty="0"/>
              <a:t>YWVOB</a:t>
            </a:r>
            <a:r>
              <a:rPr kumimoji="1" lang="ja-JP" altLang="en-US" dirty="0"/>
              <a:t>　</a:t>
            </a:r>
            <a:r>
              <a:rPr kumimoji="1" lang="en-US" altLang="ja-JP" dirty="0"/>
              <a:t>HP</a:t>
            </a:r>
            <a:r>
              <a:rPr lang="ja-JP" altLang="en-US" dirty="0"/>
              <a:t>　</a:t>
            </a:r>
            <a:r>
              <a:rPr lang="en-US" altLang="ja-JP" dirty="0">
                <a:hlinkClick r:id="rId2"/>
              </a:rPr>
              <a:t>www.ywvob.com</a:t>
            </a:r>
            <a:r>
              <a:rPr lang="en-US" altLang="ja-JP" dirty="0"/>
              <a:t> </a:t>
            </a:r>
            <a:r>
              <a:rPr lang="ja-JP" altLang="en-US" dirty="0"/>
              <a:t>→</a:t>
            </a:r>
            <a:r>
              <a:rPr lang="en-US" altLang="ja-JP" dirty="0"/>
              <a:t>old.ywvob.com</a:t>
            </a:r>
            <a:r>
              <a:rPr lang="ja-JP" altLang="en-US" dirty="0"/>
              <a:t>　を追加設定</a:t>
            </a: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/>
              <a:t>C</a:t>
            </a:r>
            <a:r>
              <a:rPr lang="ja-JP" altLang="en-US" dirty="0"/>
              <a:t>契約：新</a:t>
            </a:r>
            <a:r>
              <a:rPr lang="en-US" altLang="ja-JP" dirty="0"/>
              <a:t>YWVOB</a:t>
            </a:r>
            <a:r>
              <a:rPr lang="ja-JP" altLang="en-US" dirty="0"/>
              <a:t>   </a:t>
            </a:r>
            <a:r>
              <a:rPr lang="en-US" altLang="ja-JP" dirty="0"/>
              <a:t>HP</a:t>
            </a:r>
            <a:r>
              <a:rPr lang="ja-JP" altLang="en-US" dirty="0"/>
              <a:t>　</a:t>
            </a:r>
            <a:r>
              <a:rPr lang="en-US" altLang="ja-JP" dirty="0"/>
              <a:t> </a:t>
            </a:r>
            <a:r>
              <a:rPr lang="en-US" altLang="ja-JP" dirty="0">
                <a:hlinkClick r:id="rId3"/>
              </a:rPr>
              <a:t>https://ywvob-hp.jpn.org/</a:t>
            </a:r>
            <a:r>
              <a:rPr lang="en-US" altLang="ja-JP" dirty="0"/>
              <a:t> (</a:t>
            </a:r>
            <a:r>
              <a:rPr lang="ja-JP" altLang="en-US" dirty="0"/>
              <a:t>プロバイダによるドメインに　　</a:t>
            </a:r>
            <a:endParaRPr lang="en-US" altLang="ja-JP" dirty="0"/>
          </a:p>
          <a:p>
            <a:r>
              <a:rPr lang="ja-JP" altLang="en-US" dirty="0"/>
              <a:t>　　　　　　　　　　　　独自ドメイン</a:t>
            </a:r>
            <a:r>
              <a:rPr lang="en-US" altLang="ja-JP" dirty="0"/>
              <a:t>new.ywvob.com </a:t>
            </a:r>
            <a:r>
              <a:rPr lang="ja-JP" altLang="en-US" dirty="0"/>
              <a:t>を追加設定</a:t>
            </a:r>
            <a:endParaRPr lang="en-US" altLang="ja-JP" dirty="0"/>
          </a:p>
          <a:p>
            <a:endParaRPr kumimoji="1" lang="en-US" altLang="ja-JP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C355636-4B3A-4402-A0B4-671F662D2944}"/>
              </a:ext>
            </a:extLst>
          </p:cNvPr>
          <p:cNvSpPr txBox="1"/>
          <p:nvPr/>
        </p:nvSpPr>
        <p:spPr>
          <a:xfrm>
            <a:off x="1000664" y="3193999"/>
            <a:ext cx="1288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変更案</a:t>
            </a:r>
          </a:p>
        </p:txBody>
      </p:sp>
    </p:spTree>
    <p:extLst>
      <p:ext uri="{BB962C8B-B14F-4D97-AF65-F5344CB8AC3E}">
        <p14:creationId xmlns:p14="http://schemas.microsoft.com/office/powerpoint/2010/main" val="3368706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A493F43-D7D9-4AAB-B41B-B299DEABA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915" y="2153428"/>
            <a:ext cx="10515600" cy="4351338"/>
          </a:xfrm>
        </p:spPr>
        <p:txBody>
          <a:bodyPr>
            <a:normAutofit/>
          </a:bodyPr>
          <a:lstStyle/>
          <a:p>
            <a:r>
              <a:rPr lang="ja-JP" altLang="en-US" sz="1800" dirty="0">
                <a:latin typeface="+mn-ea"/>
              </a:rPr>
              <a:t>サーバAとCの</a:t>
            </a:r>
            <a:r>
              <a:rPr lang="en-US" altLang="ja-JP" sz="1800" dirty="0">
                <a:latin typeface="+mn-ea"/>
              </a:rPr>
              <a:t>ID</a:t>
            </a:r>
            <a:r>
              <a:rPr lang="ja-JP" altLang="en-US" sz="1800" dirty="0">
                <a:latin typeface="+mn-ea"/>
              </a:rPr>
              <a:t>を統合するメリット</a:t>
            </a:r>
            <a:endParaRPr lang="en-US" altLang="ja-JP" sz="1800" dirty="0">
              <a:latin typeface="+mn-ea"/>
            </a:endParaRPr>
          </a:p>
          <a:p>
            <a:pPr marL="0" indent="0">
              <a:buNone/>
            </a:pPr>
            <a:r>
              <a:rPr kumimoji="1" lang="ja-JP" altLang="en-US" sz="1800" dirty="0">
                <a:latin typeface="+mn-ea"/>
              </a:rPr>
              <a:t>　１）</a:t>
            </a:r>
            <a:r>
              <a:rPr lang="ja-JP" altLang="en-US" sz="1800" dirty="0">
                <a:latin typeface="+mn-ea"/>
              </a:rPr>
              <a:t>１</a:t>
            </a:r>
            <a:r>
              <a:rPr lang="en-US" altLang="ja-JP" sz="1800" dirty="0">
                <a:latin typeface="+mn-ea"/>
              </a:rPr>
              <a:t>ID</a:t>
            </a:r>
            <a:r>
              <a:rPr lang="ja-JP" altLang="en-US" sz="1800" dirty="0">
                <a:latin typeface="+mn-ea"/>
              </a:rPr>
              <a:t>（</a:t>
            </a:r>
            <a:r>
              <a:rPr lang="en-US" altLang="ja-JP" sz="1800" dirty="0">
                <a:latin typeface="+mn-ea"/>
              </a:rPr>
              <a:t>YWV</a:t>
            </a:r>
            <a:r>
              <a:rPr lang="ja-JP" altLang="en-US" sz="1800" dirty="0">
                <a:latin typeface="+mn-ea"/>
              </a:rPr>
              <a:t>名義）にて２サーバのアカントの管理が可能</a:t>
            </a:r>
            <a:endParaRPr lang="en-US" altLang="ja-JP" sz="1800" dirty="0">
              <a:latin typeface="+mn-ea"/>
            </a:endParaRPr>
          </a:p>
          <a:p>
            <a:pPr marL="0" indent="0">
              <a:buNone/>
            </a:pPr>
            <a:r>
              <a:rPr kumimoji="1" lang="ja-JP" altLang="en-US" sz="1800" dirty="0">
                <a:latin typeface="+mn-ea"/>
              </a:rPr>
              <a:t>　</a:t>
            </a:r>
            <a:r>
              <a:rPr lang="ja-JP" altLang="en-US" sz="1800" dirty="0">
                <a:latin typeface="+mn-ea"/>
              </a:rPr>
              <a:t>２）サーバAで取得した独自ドメインをサーバCでも利用可能（</a:t>
            </a:r>
            <a:r>
              <a:rPr lang="en-US" altLang="ja-JP" sz="1800" dirty="0">
                <a:latin typeface="+mn-ea"/>
              </a:rPr>
              <a:t>ywvob.com)</a:t>
            </a:r>
          </a:p>
          <a:p>
            <a:pPr marL="0" indent="0">
              <a:buNone/>
            </a:pPr>
            <a:r>
              <a:rPr lang="ja-JP" altLang="en-US" sz="1800" dirty="0">
                <a:latin typeface="+mn-ea"/>
              </a:rPr>
              <a:t>　　　ドメインの譲渡でも可能だが、譲渡してしまうとサーバ</a:t>
            </a:r>
            <a:r>
              <a:rPr lang="en-US" altLang="ja-JP" sz="1800" dirty="0">
                <a:latin typeface="+mn-ea"/>
              </a:rPr>
              <a:t>A</a:t>
            </a:r>
            <a:r>
              <a:rPr lang="ja-JP" altLang="en-US" sz="1800" dirty="0">
                <a:latin typeface="+mn-ea"/>
              </a:rPr>
              <a:t>での同ドメインの　</a:t>
            </a:r>
            <a:endParaRPr lang="en-US" altLang="ja-JP" sz="1800" dirty="0">
              <a:latin typeface="+mn-ea"/>
            </a:endParaRPr>
          </a:p>
          <a:p>
            <a:pPr marL="0" indent="0">
              <a:buNone/>
            </a:pPr>
            <a:r>
              <a:rPr lang="ja-JP" altLang="en-US" sz="1800" dirty="0">
                <a:latin typeface="+mn-ea"/>
              </a:rPr>
              <a:t>　　　利用は不可となってしまう。</a:t>
            </a:r>
            <a:endParaRPr lang="en-US" altLang="ja-JP" sz="1800" dirty="0">
              <a:latin typeface="+mn-ea"/>
            </a:endParaRPr>
          </a:p>
          <a:p>
            <a:pPr marL="0" indent="0">
              <a:buNone/>
            </a:pPr>
            <a:endParaRPr lang="en-US" altLang="ja-JP" sz="1800" dirty="0">
              <a:latin typeface="+mn-ea"/>
            </a:endParaRPr>
          </a:p>
          <a:p>
            <a:r>
              <a:rPr lang="ja-JP" altLang="en-US" sz="1800" dirty="0">
                <a:latin typeface="+mn-ea"/>
              </a:rPr>
              <a:t>ドメイン変更のデメリット</a:t>
            </a:r>
            <a:endParaRPr lang="en-US" altLang="ja-JP" sz="1800" dirty="0">
              <a:latin typeface="+mn-ea"/>
            </a:endParaRPr>
          </a:p>
          <a:p>
            <a:pPr marL="0" indent="0">
              <a:buNone/>
            </a:pPr>
            <a:r>
              <a:rPr lang="ja-JP" altLang="en-US" sz="1800" dirty="0">
                <a:latin typeface="+mn-ea"/>
              </a:rPr>
              <a:t>　従来の</a:t>
            </a:r>
            <a:r>
              <a:rPr lang="en-US" altLang="ja-JP" sz="1800" dirty="0">
                <a:latin typeface="+mn-ea"/>
              </a:rPr>
              <a:t>URL</a:t>
            </a:r>
            <a:r>
              <a:rPr lang="ja-JP" altLang="en-US" sz="1800" dirty="0">
                <a:latin typeface="+mn-ea"/>
              </a:rPr>
              <a:t>（</a:t>
            </a:r>
            <a:r>
              <a:rPr lang="en-US" altLang="ja-JP" sz="1800" dirty="0">
                <a:latin typeface="+mn-ea"/>
              </a:rPr>
              <a:t>ywvob.com/XXX/XXX)</a:t>
            </a:r>
            <a:r>
              <a:rPr lang="ja-JP" altLang="en-US" sz="1800" dirty="0">
                <a:latin typeface="+mn-ea"/>
              </a:rPr>
              <a:t>にて記事の</a:t>
            </a:r>
            <a:r>
              <a:rPr lang="en-US" altLang="ja-JP" sz="1800" dirty="0">
                <a:latin typeface="+mn-ea"/>
              </a:rPr>
              <a:t>URL</a:t>
            </a:r>
            <a:r>
              <a:rPr lang="ja-JP" altLang="en-US" sz="1800" dirty="0">
                <a:latin typeface="+mn-ea"/>
              </a:rPr>
              <a:t>の</a:t>
            </a:r>
            <a:r>
              <a:rPr lang="en-US" altLang="ja-JP" sz="1800" dirty="0">
                <a:latin typeface="+mn-ea"/>
              </a:rPr>
              <a:t>LINK</a:t>
            </a:r>
            <a:r>
              <a:rPr lang="ja-JP" altLang="en-US" sz="1800" dirty="0">
                <a:latin typeface="+mn-ea"/>
              </a:rPr>
              <a:t>を外部から張っている場合には、アク</a:t>
            </a:r>
            <a:endParaRPr lang="en-US" altLang="ja-JP" sz="1800" dirty="0">
              <a:latin typeface="+mn-ea"/>
            </a:endParaRPr>
          </a:p>
          <a:p>
            <a:pPr marL="0" indent="0">
              <a:buNone/>
            </a:pPr>
            <a:r>
              <a:rPr lang="ja-JP" altLang="en-US" sz="1800" dirty="0">
                <a:latin typeface="+mn-ea"/>
              </a:rPr>
              <a:t>　セスが不能になるため、</a:t>
            </a:r>
            <a:r>
              <a:rPr lang="en-US" altLang="ja-JP" sz="1800" dirty="0">
                <a:latin typeface="+mn-ea"/>
              </a:rPr>
              <a:t>URL</a:t>
            </a:r>
            <a:r>
              <a:rPr lang="ja-JP" altLang="en-US" sz="1800" dirty="0">
                <a:latin typeface="+mn-ea"/>
              </a:rPr>
              <a:t>の変更（</a:t>
            </a:r>
            <a:r>
              <a:rPr lang="en-US" altLang="ja-JP" sz="1800" dirty="0">
                <a:latin typeface="+mn-ea"/>
              </a:rPr>
              <a:t>old. ywvob.com/XXX/XXX </a:t>
            </a:r>
            <a:r>
              <a:rPr lang="ja-JP" altLang="en-US" sz="1800" dirty="0">
                <a:latin typeface="+mn-ea"/>
              </a:rPr>
              <a:t>等）が必要になる。</a:t>
            </a:r>
            <a:endParaRPr lang="en-US" altLang="ja-JP" sz="1800" dirty="0">
              <a:latin typeface="+mn-ea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FD55CEB-9D9E-48CD-BA44-4495F93D625C}"/>
              </a:ext>
            </a:extLst>
          </p:cNvPr>
          <p:cNvSpPr txBox="1"/>
          <p:nvPr/>
        </p:nvSpPr>
        <p:spPr>
          <a:xfrm>
            <a:off x="736119" y="991735"/>
            <a:ext cx="1031719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/>
              <a:t>サーバAとCの</a:t>
            </a:r>
            <a:r>
              <a:rPr lang="en-US" altLang="ja-JP" dirty="0"/>
              <a:t>ID</a:t>
            </a:r>
            <a:r>
              <a:rPr lang="ja-JP" altLang="en-US" dirty="0"/>
              <a:t>を統合すれば、</a:t>
            </a:r>
            <a:r>
              <a:rPr lang="en-US" altLang="ja-JP" dirty="0"/>
              <a:t>C</a:t>
            </a:r>
            <a:r>
              <a:rPr lang="ja-JP" altLang="en-US" dirty="0"/>
              <a:t>契約でも</a:t>
            </a:r>
            <a:r>
              <a:rPr lang="en-US" altLang="ja-JP" dirty="0"/>
              <a:t>A</a:t>
            </a:r>
            <a:r>
              <a:rPr lang="ja-JP" altLang="en-US" dirty="0"/>
              <a:t>契約のドメインを利用できるようになるため、</a:t>
            </a:r>
            <a:r>
              <a:rPr lang="en-US" altLang="ja-JP" dirty="0"/>
              <a:t>C</a:t>
            </a:r>
            <a:r>
              <a:rPr lang="ja-JP" altLang="en-US" dirty="0"/>
              <a:t>契約にて継続して利用が可能になる。統合にあたってはプロバイダであるさくらインターネットへ統合申請要。</a:t>
            </a:r>
            <a:r>
              <a:rPr kumimoji="1" lang="en-US" altLang="ja-JP" dirty="0"/>
              <a:t> (</a:t>
            </a:r>
            <a:r>
              <a:rPr kumimoji="1" lang="ja-JP" altLang="en-US" dirty="0"/>
              <a:t>参考：ドメイン利用料は</a:t>
            </a:r>
            <a:r>
              <a:rPr kumimoji="1" lang="en-US" altLang="ja-JP" dirty="0"/>
              <a:t>1,886</a:t>
            </a:r>
            <a:r>
              <a:rPr kumimoji="1" lang="ja-JP" altLang="en-US" dirty="0"/>
              <a:t>円／年）</a:t>
            </a:r>
            <a:endParaRPr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98C57E9-3CD4-4876-81D8-9914D8E0F3F8}"/>
              </a:ext>
            </a:extLst>
          </p:cNvPr>
          <p:cNvSpPr txBox="1"/>
          <p:nvPr/>
        </p:nvSpPr>
        <p:spPr>
          <a:xfrm>
            <a:off x="580845" y="310551"/>
            <a:ext cx="2651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設定の手続き</a:t>
            </a:r>
          </a:p>
        </p:txBody>
      </p:sp>
    </p:spTree>
    <p:extLst>
      <p:ext uri="{BB962C8B-B14F-4D97-AF65-F5344CB8AC3E}">
        <p14:creationId xmlns:p14="http://schemas.microsoft.com/office/powerpoint/2010/main" val="1754802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ローチャート: 磁気ディスク 3">
            <a:extLst>
              <a:ext uri="{FF2B5EF4-FFF2-40B4-BE49-F238E27FC236}">
                <a16:creationId xmlns:a16="http://schemas.microsoft.com/office/drawing/2014/main" id="{24E2C01F-271E-4FF3-9382-B29F84790261}"/>
              </a:ext>
            </a:extLst>
          </p:cNvPr>
          <p:cNvSpPr/>
          <p:nvPr/>
        </p:nvSpPr>
        <p:spPr>
          <a:xfrm>
            <a:off x="1581509" y="1495245"/>
            <a:ext cx="1857555" cy="131696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</a:t>
            </a:r>
            <a:r>
              <a:rPr kumimoji="1" lang="ja-JP" altLang="en-US" dirty="0"/>
              <a:t>契約</a:t>
            </a:r>
            <a:r>
              <a:rPr kumimoji="1" lang="en-US" altLang="ja-JP" dirty="0"/>
              <a:t>ID</a:t>
            </a:r>
          </a:p>
          <a:p>
            <a:pPr algn="ctr"/>
            <a:r>
              <a:rPr lang="ja-JP" altLang="en-US" dirty="0"/>
              <a:t>現</a:t>
            </a:r>
            <a:r>
              <a:rPr lang="en-US" altLang="ja-JP" dirty="0"/>
              <a:t>YWV</a:t>
            </a:r>
            <a:r>
              <a:rPr lang="ja-JP" altLang="en-US" dirty="0"/>
              <a:t>　</a:t>
            </a:r>
            <a:r>
              <a:rPr lang="en-US" altLang="ja-JP" dirty="0"/>
              <a:t>HP</a:t>
            </a:r>
            <a:endParaRPr kumimoji="1" lang="en-US" altLang="ja-JP" dirty="0"/>
          </a:p>
          <a:p>
            <a:pPr algn="ctr"/>
            <a:r>
              <a:rPr lang="ja-JP" altLang="en-US" dirty="0"/>
              <a:t>（</a:t>
            </a:r>
            <a:r>
              <a:rPr lang="en-US" altLang="ja-JP" dirty="0"/>
              <a:t>YWVOB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sp>
        <p:nvSpPr>
          <p:cNvPr id="5" name="フローチャート: 磁気ディスク 4">
            <a:extLst>
              <a:ext uri="{FF2B5EF4-FFF2-40B4-BE49-F238E27FC236}">
                <a16:creationId xmlns:a16="http://schemas.microsoft.com/office/drawing/2014/main" id="{7EF4C0EB-A8BB-4B8A-96C7-694BCB7773E2}"/>
              </a:ext>
            </a:extLst>
          </p:cNvPr>
          <p:cNvSpPr/>
          <p:nvPr/>
        </p:nvSpPr>
        <p:spPr>
          <a:xfrm>
            <a:off x="5900468" y="4228383"/>
            <a:ext cx="1857555" cy="131696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</a:t>
            </a:r>
            <a:r>
              <a:rPr kumimoji="1" lang="ja-JP" altLang="en-US" dirty="0"/>
              <a:t>契約</a:t>
            </a:r>
            <a:r>
              <a:rPr kumimoji="1" lang="en-US" altLang="ja-JP" dirty="0"/>
              <a:t>ID</a:t>
            </a:r>
          </a:p>
          <a:p>
            <a:pPr algn="ctr"/>
            <a:r>
              <a:rPr lang="ja-JP" altLang="en-US" dirty="0"/>
              <a:t>新</a:t>
            </a:r>
            <a:r>
              <a:rPr lang="en-US" altLang="ja-JP" dirty="0"/>
              <a:t>YWVOB HP</a:t>
            </a:r>
            <a:endParaRPr kumimoji="1" lang="en-US" altLang="ja-JP" dirty="0"/>
          </a:p>
          <a:p>
            <a:pPr algn="ctr"/>
            <a:r>
              <a:rPr lang="ja-JP" altLang="en-US" dirty="0"/>
              <a:t>（</a:t>
            </a:r>
            <a:r>
              <a:rPr lang="en-US" altLang="ja-JP" dirty="0"/>
              <a:t>YWVOB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sp>
        <p:nvSpPr>
          <p:cNvPr id="6" name="矢印: 右 5">
            <a:extLst>
              <a:ext uri="{FF2B5EF4-FFF2-40B4-BE49-F238E27FC236}">
                <a16:creationId xmlns:a16="http://schemas.microsoft.com/office/drawing/2014/main" id="{0A20BFC8-B047-40CB-A665-A98B988F2632}"/>
              </a:ext>
            </a:extLst>
          </p:cNvPr>
          <p:cNvSpPr/>
          <p:nvPr/>
        </p:nvSpPr>
        <p:spPr>
          <a:xfrm>
            <a:off x="3916410" y="3212935"/>
            <a:ext cx="1127185" cy="6919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加算記号 6">
            <a:extLst>
              <a:ext uri="{FF2B5EF4-FFF2-40B4-BE49-F238E27FC236}">
                <a16:creationId xmlns:a16="http://schemas.microsoft.com/office/drawing/2014/main" id="{CE1CEDDA-D890-42DC-87D0-D90DE044EAD6}"/>
              </a:ext>
            </a:extLst>
          </p:cNvPr>
          <p:cNvSpPr/>
          <p:nvPr/>
        </p:nvSpPr>
        <p:spPr>
          <a:xfrm>
            <a:off x="6377796" y="3250721"/>
            <a:ext cx="816634" cy="654171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ローチャート: 磁気ディスク 7">
            <a:extLst>
              <a:ext uri="{FF2B5EF4-FFF2-40B4-BE49-F238E27FC236}">
                <a16:creationId xmlns:a16="http://schemas.microsoft.com/office/drawing/2014/main" id="{0C1059E5-A86E-4C6C-8D18-28D0D369BC9F}"/>
              </a:ext>
            </a:extLst>
          </p:cNvPr>
          <p:cNvSpPr/>
          <p:nvPr/>
        </p:nvSpPr>
        <p:spPr>
          <a:xfrm>
            <a:off x="5900468" y="1610264"/>
            <a:ext cx="1857555" cy="131696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</a:t>
            </a:r>
            <a:r>
              <a:rPr kumimoji="1" lang="ja-JP" altLang="en-US" dirty="0"/>
              <a:t>契約</a:t>
            </a:r>
            <a:r>
              <a:rPr kumimoji="1" lang="en-US" altLang="ja-JP" dirty="0"/>
              <a:t>ID</a:t>
            </a:r>
          </a:p>
          <a:p>
            <a:pPr algn="ctr"/>
            <a:r>
              <a:rPr lang="ja-JP" altLang="en-US" dirty="0"/>
              <a:t>現</a:t>
            </a:r>
            <a:r>
              <a:rPr lang="en-US" altLang="ja-JP" dirty="0"/>
              <a:t>YWVOB</a:t>
            </a:r>
            <a:r>
              <a:rPr lang="ja-JP" altLang="en-US" dirty="0"/>
              <a:t>　</a:t>
            </a:r>
            <a:r>
              <a:rPr lang="en-US" altLang="ja-JP" dirty="0"/>
              <a:t>HP</a:t>
            </a:r>
            <a:endParaRPr kumimoji="1" lang="en-US" altLang="ja-JP" dirty="0"/>
          </a:p>
        </p:txBody>
      </p:sp>
      <p:sp>
        <p:nvSpPr>
          <p:cNvPr id="9" name="フローチャート: 磁気ディスク 8">
            <a:extLst>
              <a:ext uri="{FF2B5EF4-FFF2-40B4-BE49-F238E27FC236}">
                <a16:creationId xmlns:a16="http://schemas.microsoft.com/office/drawing/2014/main" id="{71F91666-58BB-4C61-8EEC-293CAE5A5A77}"/>
              </a:ext>
            </a:extLst>
          </p:cNvPr>
          <p:cNvSpPr/>
          <p:nvPr/>
        </p:nvSpPr>
        <p:spPr>
          <a:xfrm>
            <a:off x="1641895" y="4228383"/>
            <a:ext cx="1857555" cy="131696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</a:t>
            </a:r>
            <a:r>
              <a:rPr kumimoji="1" lang="ja-JP" altLang="en-US" dirty="0"/>
              <a:t>契約</a:t>
            </a:r>
            <a:r>
              <a:rPr kumimoji="1" lang="en-US" altLang="ja-JP" dirty="0"/>
              <a:t>ID</a:t>
            </a:r>
          </a:p>
          <a:p>
            <a:pPr algn="ctr"/>
            <a:r>
              <a:rPr lang="ja-JP" altLang="en-US" dirty="0"/>
              <a:t>新</a:t>
            </a:r>
            <a:r>
              <a:rPr lang="en-US" altLang="ja-JP" dirty="0"/>
              <a:t>YWV</a:t>
            </a:r>
            <a:r>
              <a:rPr lang="ja-JP" altLang="en-US" dirty="0"/>
              <a:t>　</a:t>
            </a:r>
            <a:r>
              <a:rPr lang="en-US" altLang="ja-JP" dirty="0"/>
              <a:t>HP</a:t>
            </a:r>
            <a:endParaRPr kumimoji="1" lang="en-US" altLang="ja-JP" dirty="0"/>
          </a:p>
          <a:p>
            <a:pPr algn="ctr"/>
            <a:endParaRPr kumimoji="1" lang="ja-JP" altLang="en-US" dirty="0"/>
          </a:p>
        </p:txBody>
      </p:sp>
      <p:sp>
        <p:nvSpPr>
          <p:cNvPr id="10" name="加算記号 9">
            <a:extLst>
              <a:ext uri="{FF2B5EF4-FFF2-40B4-BE49-F238E27FC236}">
                <a16:creationId xmlns:a16="http://schemas.microsoft.com/office/drawing/2014/main" id="{AC178B00-DB56-44AB-8137-8E851200E131}"/>
              </a:ext>
            </a:extLst>
          </p:cNvPr>
          <p:cNvSpPr/>
          <p:nvPr/>
        </p:nvSpPr>
        <p:spPr>
          <a:xfrm>
            <a:off x="2162355" y="3193211"/>
            <a:ext cx="816634" cy="654171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B3EEBDD-15E4-4F30-8268-74FBCB33FFB2}"/>
              </a:ext>
            </a:extLst>
          </p:cNvPr>
          <p:cNvSpPr/>
          <p:nvPr/>
        </p:nvSpPr>
        <p:spPr>
          <a:xfrm>
            <a:off x="5285117" y="1063925"/>
            <a:ext cx="3145766" cy="53138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0C0B172-36CC-45BC-9A4B-41B23B0DF23D}"/>
              </a:ext>
            </a:extLst>
          </p:cNvPr>
          <p:cNvSpPr txBox="1"/>
          <p:nvPr/>
        </p:nvSpPr>
        <p:spPr>
          <a:xfrm>
            <a:off x="5187351" y="532848"/>
            <a:ext cx="34333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dirty="0"/>
              <a:t>C</a:t>
            </a:r>
            <a:r>
              <a:rPr kumimoji="1" lang="ja-JP" altLang="en-US" dirty="0"/>
              <a:t>契約</a:t>
            </a:r>
            <a:r>
              <a:rPr kumimoji="1" lang="en-US" altLang="ja-JP" dirty="0"/>
              <a:t>ID</a:t>
            </a:r>
            <a:r>
              <a:rPr kumimoji="1" lang="ja-JP" altLang="en-US" dirty="0"/>
              <a:t>へ統合＊</a:t>
            </a:r>
            <a:endParaRPr kumimoji="1" lang="en-US" altLang="ja-JP" dirty="0"/>
          </a:p>
        </p:txBody>
      </p:sp>
      <p:sp>
        <p:nvSpPr>
          <p:cNvPr id="16" name="矢印: 左カーブ 15">
            <a:extLst>
              <a:ext uri="{FF2B5EF4-FFF2-40B4-BE49-F238E27FC236}">
                <a16:creationId xmlns:a16="http://schemas.microsoft.com/office/drawing/2014/main" id="{938B6EDA-DE8A-428E-AC51-E82D4EC43849}"/>
              </a:ext>
            </a:extLst>
          </p:cNvPr>
          <p:cNvSpPr/>
          <p:nvPr/>
        </p:nvSpPr>
        <p:spPr>
          <a:xfrm>
            <a:off x="9293525" y="3212935"/>
            <a:ext cx="269664" cy="9776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40A3666-4B98-4884-AB89-7C0CF9102346}"/>
              </a:ext>
            </a:extLst>
          </p:cNvPr>
          <p:cNvSpPr txBox="1"/>
          <p:nvPr/>
        </p:nvSpPr>
        <p:spPr>
          <a:xfrm>
            <a:off x="7535155" y="2998815"/>
            <a:ext cx="17583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タイミングを見てドメインを移行</a:t>
            </a:r>
            <a:r>
              <a:rPr kumimoji="1" lang="en-US" altLang="ja-JP" dirty="0"/>
              <a:t>*</a:t>
            </a:r>
            <a:endParaRPr kumimoji="1" lang="ja-JP" altLang="en-US" dirty="0"/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667651AE-3A2D-4FDC-9A1D-FBEBDAC5A4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4278" y="2950993"/>
            <a:ext cx="1386607" cy="1427590"/>
          </a:xfrm>
          <a:prstGeom prst="rect">
            <a:avLst/>
          </a:prstGeom>
        </p:spPr>
      </p:pic>
      <p:sp>
        <p:nvSpPr>
          <p:cNvPr id="20" name="矢印: 左 19">
            <a:extLst>
              <a:ext uri="{FF2B5EF4-FFF2-40B4-BE49-F238E27FC236}">
                <a16:creationId xmlns:a16="http://schemas.microsoft.com/office/drawing/2014/main" id="{EDAE87A9-F424-41EC-B482-1AA391296D42}"/>
              </a:ext>
            </a:extLst>
          </p:cNvPr>
          <p:cNvSpPr/>
          <p:nvPr/>
        </p:nvSpPr>
        <p:spPr>
          <a:xfrm rot="1833146">
            <a:off x="8814037" y="2708902"/>
            <a:ext cx="1523023" cy="36933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矢印: 左 20">
            <a:extLst>
              <a:ext uri="{FF2B5EF4-FFF2-40B4-BE49-F238E27FC236}">
                <a16:creationId xmlns:a16="http://schemas.microsoft.com/office/drawing/2014/main" id="{E6DB8BAA-8DE1-4E3C-B36D-D02963F661BA}"/>
              </a:ext>
            </a:extLst>
          </p:cNvPr>
          <p:cNvSpPr/>
          <p:nvPr/>
        </p:nvSpPr>
        <p:spPr>
          <a:xfrm rot="19768890">
            <a:off x="8813902" y="4427764"/>
            <a:ext cx="1523023" cy="36933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9E73D91-E44F-400E-9AA5-38CA9DC4747E}"/>
              </a:ext>
            </a:extLst>
          </p:cNvPr>
          <p:cNvSpPr txBox="1"/>
          <p:nvPr/>
        </p:nvSpPr>
        <p:spPr>
          <a:xfrm>
            <a:off x="8731218" y="5412684"/>
            <a:ext cx="3056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u="sng" dirty="0"/>
              <a:t>n</a:t>
            </a:r>
            <a:r>
              <a:rPr kumimoji="1" lang="en-US" altLang="ja-JP" u="sng" dirty="0"/>
              <a:t>ew. ywvob.com</a:t>
            </a:r>
            <a:r>
              <a:rPr kumimoji="1" lang="ja-JP" altLang="en-US" u="sng" dirty="0"/>
              <a:t>を追加設定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D389A6D-17C2-4199-9875-3D9CB26B28AD}"/>
              </a:ext>
            </a:extLst>
          </p:cNvPr>
          <p:cNvSpPr txBox="1"/>
          <p:nvPr/>
        </p:nvSpPr>
        <p:spPr>
          <a:xfrm>
            <a:off x="1641894" y="658413"/>
            <a:ext cx="3045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独自ドメイン</a:t>
            </a:r>
            <a:r>
              <a:rPr kumimoji="1" lang="en-US" altLang="ja-JP" dirty="0"/>
              <a:t>ywvob.com</a:t>
            </a:r>
            <a:r>
              <a:rPr kumimoji="1" lang="ja-JP" altLang="en-US" dirty="0"/>
              <a:t>を利用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A313ACD-E795-4B58-A445-C7559B56DCDB}"/>
              </a:ext>
            </a:extLst>
          </p:cNvPr>
          <p:cNvSpPr txBox="1"/>
          <p:nvPr/>
        </p:nvSpPr>
        <p:spPr>
          <a:xfrm>
            <a:off x="1571445" y="5735850"/>
            <a:ext cx="24656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さくらインターネットのドメイン</a:t>
            </a:r>
            <a:r>
              <a:rPr lang="en-US" altLang="ja-JP" dirty="0"/>
              <a:t>ywvob-hp.jpn.org</a:t>
            </a:r>
            <a:r>
              <a:rPr kumimoji="1" lang="ja-JP" altLang="en-US" dirty="0"/>
              <a:t>を利用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6E8EBB0-2436-430A-A06F-5C7FA29F3795}"/>
              </a:ext>
            </a:extLst>
          </p:cNvPr>
          <p:cNvSpPr txBox="1"/>
          <p:nvPr/>
        </p:nvSpPr>
        <p:spPr>
          <a:xfrm>
            <a:off x="8731217" y="1424872"/>
            <a:ext cx="3056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old. ywvob.com</a:t>
            </a:r>
            <a:r>
              <a:rPr kumimoji="1" lang="ja-JP" altLang="en-US" u="sng" dirty="0"/>
              <a:t>を追加設定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B25E32A-63AE-4FDA-AD54-CB2445554301}"/>
              </a:ext>
            </a:extLst>
          </p:cNvPr>
          <p:cNvSpPr txBox="1"/>
          <p:nvPr/>
        </p:nvSpPr>
        <p:spPr>
          <a:xfrm>
            <a:off x="8731217" y="6018780"/>
            <a:ext cx="30569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*</a:t>
            </a:r>
            <a:r>
              <a:rPr kumimoji="1" lang="ja-JP" altLang="en-US" dirty="0"/>
              <a:t>ただし、各種のメール設定も移行が必要</a:t>
            </a:r>
          </a:p>
        </p:txBody>
      </p:sp>
    </p:spTree>
    <p:extLst>
      <p:ext uri="{BB962C8B-B14F-4D97-AF65-F5344CB8AC3E}">
        <p14:creationId xmlns:p14="http://schemas.microsoft.com/office/powerpoint/2010/main" val="2610314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ローチャート: 磁気ディスク 3">
            <a:extLst>
              <a:ext uri="{FF2B5EF4-FFF2-40B4-BE49-F238E27FC236}">
                <a16:creationId xmlns:a16="http://schemas.microsoft.com/office/drawing/2014/main" id="{24E2C01F-271E-4FF3-9382-B29F84790261}"/>
              </a:ext>
            </a:extLst>
          </p:cNvPr>
          <p:cNvSpPr/>
          <p:nvPr/>
        </p:nvSpPr>
        <p:spPr>
          <a:xfrm>
            <a:off x="1581509" y="1495245"/>
            <a:ext cx="1857555" cy="131696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</a:t>
            </a:r>
            <a:r>
              <a:rPr kumimoji="1" lang="ja-JP" altLang="en-US" dirty="0"/>
              <a:t>契約</a:t>
            </a:r>
            <a:r>
              <a:rPr kumimoji="1" lang="en-US" altLang="ja-JP" dirty="0"/>
              <a:t>ID</a:t>
            </a:r>
          </a:p>
          <a:p>
            <a:pPr algn="ctr"/>
            <a:r>
              <a:rPr lang="ja-JP" altLang="en-US" dirty="0"/>
              <a:t>現</a:t>
            </a:r>
            <a:r>
              <a:rPr lang="en-US" altLang="ja-JP" dirty="0"/>
              <a:t>YWV</a:t>
            </a:r>
            <a:r>
              <a:rPr lang="ja-JP" altLang="en-US" dirty="0"/>
              <a:t>　</a:t>
            </a:r>
            <a:r>
              <a:rPr lang="en-US" altLang="ja-JP" dirty="0"/>
              <a:t>HP</a:t>
            </a:r>
            <a:endParaRPr kumimoji="1" lang="en-US" altLang="ja-JP" dirty="0"/>
          </a:p>
          <a:p>
            <a:pPr algn="ctr"/>
            <a:r>
              <a:rPr lang="ja-JP" altLang="en-US" dirty="0"/>
              <a:t>（</a:t>
            </a:r>
            <a:r>
              <a:rPr lang="en-US" altLang="ja-JP" dirty="0"/>
              <a:t>YWVOB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sp>
        <p:nvSpPr>
          <p:cNvPr id="6" name="矢印: 右 5">
            <a:extLst>
              <a:ext uri="{FF2B5EF4-FFF2-40B4-BE49-F238E27FC236}">
                <a16:creationId xmlns:a16="http://schemas.microsoft.com/office/drawing/2014/main" id="{0A20BFC8-B047-40CB-A665-A98B988F2632}"/>
              </a:ext>
            </a:extLst>
          </p:cNvPr>
          <p:cNvSpPr/>
          <p:nvPr/>
        </p:nvSpPr>
        <p:spPr>
          <a:xfrm>
            <a:off x="3916410" y="3212935"/>
            <a:ext cx="1127185" cy="6919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ローチャート: 磁気ディスク 8">
            <a:extLst>
              <a:ext uri="{FF2B5EF4-FFF2-40B4-BE49-F238E27FC236}">
                <a16:creationId xmlns:a16="http://schemas.microsoft.com/office/drawing/2014/main" id="{71F91666-58BB-4C61-8EEC-293CAE5A5A77}"/>
              </a:ext>
            </a:extLst>
          </p:cNvPr>
          <p:cNvSpPr/>
          <p:nvPr/>
        </p:nvSpPr>
        <p:spPr>
          <a:xfrm>
            <a:off x="1641895" y="4228383"/>
            <a:ext cx="1857555" cy="131696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</a:t>
            </a:r>
            <a:r>
              <a:rPr kumimoji="1" lang="ja-JP" altLang="en-US" dirty="0"/>
              <a:t>契約</a:t>
            </a:r>
            <a:r>
              <a:rPr kumimoji="1" lang="en-US" altLang="ja-JP" dirty="0"/>
              <a:t>ID</a:t>
            </a:r>
          </a:p>
          <a:p>
            <a:pPr algn="ctr"/>
            <a:r>
              <a:rPr kumimoji="1" lang="ja-JP" altLang="en-US" dirty="0"/>
              <a:t>名簿システム</a:t>
            </a:r>
            <a:endParaRPr kumimoji="1" lang="en-US" altLang="ja-JP" dirty="0"/>
          </a:p>
          <a:p>
            <a:pPr algn="ctr"/>
            <a:endParaRPr kumimoji="1" lang="ja-JP" altLang="en-US" dirty="0"/>
          </a:p>
        </p:txBody>
      </p:sp>
      <p:sp>
        <p:nvSpPr>
          <p:cNvPr id="10" name="加算記号 9">
            <a:extLst>
              <a:ext uri="{FF2B5EF4-FFF2-40B4-BE49-F238E27FC236}">
                <a16:creationId xmlns:a16="http://schemas.microsoft.com/office/drawing/2014/main" id="{AC178B00-DB56-44AB-8137-8E851200E131}"/>
              </a:ext>
            </a:extLst>
          </p:cNvPr>
          <p:cNvSpPr/>
          <p:nvPr/>
        </p:nvSpPr>
        <p:spPr>
          <a:xfrm>
            <a:off x="2162355" y="3193211"/>
            <a:ext cx="816634" cy="654171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B3EEBDD-15E4-4F30-8268-74FBCB33FFB2}"/>
              </a:ext>
            </a:extLst>
          </p:cNvPr>
          <p:cNvSpPr/>
          <p:nvPr/>
        </p:nvSpPr>
        <p:spPr>
          <a:xfrm>
            <a:off x="5285117" y="1063925"/>
            <a:ext cx="3145766" cy="53138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0C0B172-36CC-45BC-9A4B-41B23B0DF23D}"/>
              </a:ext>
            </a:extLst>
          </p:cNvPr>
          <p:cNvSpPr txBox="1"/>
          <p:nvPr/>
        </p:nvSpPr>
        <p:spPr>
          <a:xfrm>
            <a:off x="5187351" y="532848"/>
            <a:ext cx="34333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dirty="0"/>
              <a:t>C</a:t>
            </a:r>
            <a:r>
              <a:rPr kumimoji="1" lang="ja-JP" altLang="en-US" dirty="0"/>
              <a:t>契約</a:t>
            </a:r>
            <a:r>
              <a:rPr kumimoji="1" lang="en-US" altLang="ja-JP" dirty="0"/>
              <a:t>ID</a:t>
            </a:r>
            <a:r>
              <a:rPr kumimoji="1" lang="ja-JP" altLang="en-US" dirty="0"/>
              <a:t>へ</a:t>
            </a:r>
            <a:r>
              <a:rPr lang="en-US" altLang="ja-JP" dirty="0"/>
              <a:t>ywvob.com</a:t>
            </a:r>
            <a:r>
              <a:rPr lang="ja-JP" altLang="en-US" dirty="0"/>
              <a:t>を移行</a:t>
            </a:r>
            <a:endParaRPr lang="en-US" altLang="ja-JP" dirty="0"/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667651AE-3A2D-4FDC-9A1D-FBEBDAC5A4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4278" y="2950993"/>
            <a:ext cx="1386607" cy="1427590"/>
          </a:xfrm>
          <a:prstGeom prst="rect">
            <a:avLst/>
          </a:prstGeom>
        </p:spPr>
      </p:pic>
      <p:sp>
        <p:nvSpPr>
          <p:cNvPr id="20" name="矢印: 左 19">
            <a:extLst>
              <a:ext uri="{FF2B5EF4-FFF2-40B4-BE49-F238E27FC236}">
                <a16:creationId xmlns:a16="http://schemas.microsoft.com/office/drawing/2014/main" id="{EDAE87A9-F424-41EC-B482-1AA391296D42}"/>
              </a:ext>
            </a:extLst>
          </p:cNvPr>
          <p:cNvSpPr/>
          <p:nvPr/>
        </p:nvSpPr>
        <p:spPr>
          <a:xfrm>
            <a:off x="8731217" y="3342649"/>
            <a:ext cx="1731769" cy="39783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D389A6D-17C2-4199-9875-3D9CB26B28AD}"/>
              </a:ext>
            </a:extLst>
          </p:cNvPr>
          <p:cNvSpPr txBox="1"/>
          <p:nvPr/>
        </p:nvSpPr>
        <p:spPr>
          <a:xfrm>
            <a:off x="5514282" y="4641588"/>
            <a:ext cx="3045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独自ドメイン</a:t>
            </a:r>
            <a:r>
              <a:rPr kumimoji="1" lang="en-US" altLang="ja-JP" dirty="0"/>
              <a:t>ywvob.com</a:t>
            </a:r>
            <a:r>
              <a:rPr kumimoji="1" lang="ja-JP" altLang="en-US" dirty="0"/>
              <a:t>を利用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A313ACD-E795-4B58-A445-C7559B56DCDB}"/>
              </a:ext>
            </a:extLst>
          </p:cNvPr>
          <p:cNvSpPr txBox="1"/>
          <p:nvPr/>
        </p:nvSpPr>
        <p:spPr>
          <a:xfrm>
            <a:off x="1581509" y="5590535"/>
            <a:ext cx="24656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さくらインターネットのドメイン</a:t>
            </a:r>
            <a:r>
              <a:rPr lang="en-US" altLang="ja-JP" dirty="0"/>
              <a:t>ywvmeibo.xii.jp/</a:t>
            </a:r>
            <a:r>
              <a:rPr kumimoji="1" lang="ja-JP" altLang="en-US" dirty="0"/>
              <a:t>を利用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6E8EBB0-2436-430A-A06F-5C7FA29F3795}"/>
              </a:ext>
            </a:extLst>
          </p:cNvPr>
          <p:cNvSpPr txBox="1"/>
          <p:nvPr/>
        </p:nvSpPr>
        <p:spPr>
          <a:xfrm>
            <a:off x="8688064" y="2110777"/>
            <a:ext cx="3056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err="1"/>
              <a:t>meibo</a:t>
            </a:r>
            <a:r>
              <a:rPr kumimoji="1" lang="en-US" altLang="ja-JP" dirty="0"/>
              <a:t>. ywvob.com</a:t>
            </a:r>
            <a:r>
              <a:rPr kumimoji="1" lang="ja-JP" altLang="en-US" dirty="0"/>
              <a:t>を追加設定</a:t>
            </a:r>
          </a:p>
        </p:txBody>
      </p:sp>
      <p:sp>
        <p:nvSpPr>
          <p:cNvPr id="26" name="フローチャート: 磁気ディスク 25">
            <a:extLst>
              <a:ext uri="{FF2B5EF4-FFF2-40B4-BE49-F238E27FC236}">
                <a16:creationId xmlns:a16="http://schemas.microsoft.com/office/drawing/2014/main" id="{C908F4D9-3E2E-47B9-9C13-393062AAEAD6}"/>
              </a:ext>
            </a:extLst>
          </p:cNvPr>
          <p:cNvSpPr/>
          <p:nvPr/>
        </p:nvSpPr>
        <p:spPr>
          <a:xfrm>
            <a:off x="5929222" y="2881078"/>
            <a:ext cx="1857555" cy="131696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</a:t>
            </a:r>
            <a:r>
              <a:rPr kumimoji="1" lang="ja-JP" altLang="en-US" dirty="0"/>
              <a:t>契約</a:t>
            </a:r>
            <a:r>
              <a:rPr kumimoji="1" lang="en-US" altLang="ja-JP" dirty="0"/>
              <a:t>ID</a:t>
            </a:r>
          </a:p>
          <a:p>
            <a:pPr algn="ctr"/>
            <a:r>
              <a:rPr lang="ja-JP" altLang="en-US" dirty="0"/>
              <a:t>新</a:t>
            </a:r>
            <a:r>
              <a:rPr lang="en-US" altLang="ja-JP" dirty="0"/>
              <a:t>OB</a:t>
            </a:r>
            <a:r>
              <a:rPr lang="ja-JP" altLang="en-US" dirty="0"/>
              <a:t>会</a:t>
            </a:r>
            <a:r>
              <a:rPr lang="en-US" altLang="ja-JP" dirty="0"/>
              <a:t>HP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名簿システム</a:t>
            </a:r>
            <a:endParaRPr kumimoji="1" lang="en-US" altLang="ja-JP" dirty="0"/>
          </a:p>
          <a:p>
            <a:pPr algn="ctr"/>
            <a:endParaRPr kumimoji="1" lang="ja-JP" alt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E3B6CF0-A129-4F14-ADF3-C28C3D78CED1}"/>
              </a:ext>
            </a:extLst>
          </p:cNvPr>
          <p:cNvSpPr txBox="1"/>
          <p:nvPr/>
        </p:nvSpPr>
        <p:spPr>
          <a:xfrm>
            <a:off x="1465881" y="326963"/>
            <a:ext cx="24656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さくらインターネットのドメイン</a:t>
            </a:r>
            <a:endParaRPr lang="en-US" altLang="ja-JP" dirty="0"/>
          </a:p>
          <a:p>
            <a:r>
              <a:rPr lang="en-US" altLang="ja-JP" dirty="0"/>
              <a:t>ywv50.sakura.ne.jp</a:t>
            </a:r>
            <a:r>
              <a:rPr kumimoji="1" lang="ja-JP" altLang="en-US" dirty="0"/>
              <a:t>を利用</a:t>
            </a:r>
          </a:p>
        </p:txBody>
      </p:sp>
    </p:spTree>
    <p:extLst>
      <p:ext uri="{BB962C8B-B14F-4D97-AF65-F5344CB8AC3E}">
        <p14:creationId xmlns:p14="http://schemas.microsoft.com/office/powerpoint/2010/main" val="3670459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1498</TotalTime>
  <Words>481</Words>
  <Application>Microsoft Office PowerPoint</Application>
  <PresentationFormat>ワイド画面</PresentationFormat>
  <Paragraphs>53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武藤 功二</dc:creator>
  <cp:lastModifiedBy>武藤 功二</cp:lastModifiedBy>
  <cp:revision>17</cp:revision>
  <dcterms:created xsi:type="dcterms:W3CDTF">2021-07-12T08:17:01Z</dcterms:created>
  <dcterms:modified xsi:type="dcterms:W3CDTF">2022-01-23T08:26:37Z</dcterms:modified>
</cp:coreProperties>
</file>