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6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54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武藤 功二" userId="e7e1b0e996baf6b8" providerId="LiveId" clId="{AF0A7B0D-888B-4415-A253-41348B8370E1}"/>
    <pc:docChg chg="modSld">
      <pc:chgData name="武藤 功二" userId="e7e1b0e996baf6b8" providerId="LiveId" clId="{AF0A7B0D-888B-4415-A253-41348B8370E1}" dt="2022-01-23T02:12:44.241" v="117" actId="20577"/>
      <pc:docMkLst>
        <pc:docMk/>
      </pc:docMkLst>
      <pc:sldChg chg="addSp modSp mod">
        <pc:chgData name="武藤 功二" userId="e7e1b0e996baf6b8" providerId="LiveId" clId="{AF0A7B0D-888B-4415-A253-41348B8370E1}" dt="2022-01-23T02:12:44.241" v="117" actId="20577"/>
        <pc:sldMkLst>
          <pc:docMk/>
          <pc:sldMk cId="3227484066" sldId="268"/>
        </pc:sldMkLst>
        <pc:spChg chg="mod">
          <ac:chgData name="武藤 功二" userId="e7e1b0e996baf6b8" providerId="LiveId" clId="{AF0A7B0D-888B-4415-A253-41348B8370E1}" dt="2022-01-23T02:11:36.481" v="29" actId="20577"/>
          <ac:spMkLst>
            <pc:docMk/>
            <pc:sldMk cId="3227484066" sldId="268"/>
            <ac:spMk id="15" creationId="{C6C4B497-3557-4A8C-9F36-95BA82C92EF6}"/>
          </ac:spMkLst>
        </pc:spChg>
        <pc:spChg chg="add mod">
          <ac:chgData name="武藤 功二" userId="e7e1b0e996baf6b8" providerId="LiveId" clId="{AF0A7B0D-888B-4415-A253-41348B8370E1}" dt="2022-01-23T02:11:05.026" v="23" actId="1076"/>
          <ac:spMkLst>
            <pc:docMk/>
            <pc:sldMk cId="3227484066" sldId="268"/>
            <ac:spMk id="29" creationId="{1580F180-2190-4B99-AAE0-BD5AC6C3F6D7}"/>
          </ac:spMkLst>
        </pc:spChg>
        <pc:spChg chg="mod">
          <ac:chgData name="武藤 功二" userId="e7e1b0e996baf6b8" providerId="LiveId" clId="{AF0A7B0D-888B-4415-A253-41348B8370E1}" dt="2022-01-23T02:10:31.284" v="4" actId="20577"/>
          <ac:spMkLst>
            <pc:docMk/>
            <pc:sldMk cId="3227484066" sldId="268"/>
            <ac:spMk id="30" creationId="{C75D5E71-45CD-4A03-B513-C7FD13C7B362}"/>
          </ac:spMkLst>
        </pc:spChg>
        <pc:spChg chg="mod">
          <ac:chgData name="武藤 功二" userId="e7e1b0e996baf6b8" providerId="LiveId" clId="{AF0A7B0D-888B-4415-A253-41348B8370E1}" dt="2022-01-23T02:12:44.241" v="117" actId="20577"/>
          <ac:spMkLst>
            <pc:docMk/>
            <pc:sldMk cId="3227484066" sldId="268"/>
            <ac:spMk id="31" creationId="{A70E2EE3-AC24-46CA-9FCF-436DD449C878}"/>
          </ac:spMkLst>
        </pc:spChg>
        <pc:picChg chg="add mod">
          <ac:chgData name="武藤 功二" userId="e7e1b0e996baf6b8" providerId="LiveId" clId="{AF0A7B0D-888B-4415-A253-41348B8370E1}" dt="2022-01-23T02:12:28.379" v="115"/>
          <ac:picMkLst>
            <pc:docMk/>
            <pc:sldMk cId="3227484066" sldId="268"/>
            <ac:picMk id="32" creationId="{2EA2F64E-BCD9-473D-AC7B-152A35586B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F405A8-1670-4F4D-9AF9-EAD56AABB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28BCFC2-B4B7-450F-86FE-06326576F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678BE5-4794-4CD5-ACBB-B63FF6D9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9052-7F7F-40A5-A364-347F9AE5FFFE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A09E4F-D7C9-4FBE-89B5-C254D214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0C1BD9-DA2F-4A7A-B698-2419BE0B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6E3-B401-4EAD-BB7B-E1D934B5B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6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C2E558-CC7F-4629-A2EE-CF6762E1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9777F4-7C49-46EC-BF42-C971C49C8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A74B00-42B5-4774-9601-A5055A7E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9052-7F7F-40A5-A364-347F9AE5FFFE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BFF5BB-C401-4512-A0EC-5E6813037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11C101-DACD-4780-83D6-448AEB6B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6E3-B401-4EAD-BB7B-E1D934B5B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68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82FB89A-3954-4C99-8DCB-57DF3F947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03831C-9964-4F8D-9FB3-233512B22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B12515-2EC4-4272-87DF-DAB9FA00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9052-7F7F-40A5-A364-347F9AE5FFFE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61BC9E-1300-499D-B1E2-6543145A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965166-C47B-43C6-AECC-252B239B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6E3-B401-4EAD-BB7B-E1D934B5B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93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22395-2EF6-4922-83D5-2A52A284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DFF089-3AC3-4775-9482-574C404C4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EBB331-29AF-4996-9E50-7F388839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9052-7F7F-40A5-A364-347F9AE5FFFE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6635F2-9E9E-4E05-ACF0-D8862E67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61924E-25A8-43D7-B56E-4A36B226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6E3-B401-4EAD-BB7B-E1D934B5B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95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3F76F-FECB-4D3F-99A7-27AB6641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DE7B70-405B-4622-B45E-6596B05D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1DE642-DCED-4057-BC11-5EE1D971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9052-7F7F-40A5-A364-347F9AE5FFFE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648D61-09FF-4AC0-88AA-7D3470DC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455618-17C6-4B3E-86AC-5C9834DE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6E3-B401-4EAD-BB7B-E1D934B5B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70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5BE26-D03C-44A6-830F-DB72B5EC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E340CB-2C8E-4D9B-8FAE-7C61954EC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8C07DD-B7E4-4BEA-BB82-9ACA8F2E6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280A03-0DB1-42DD-ADA3-2F662D6B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9052-7F7F-40A5-A364-347F9AE5FFFE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5B3749-434D-43B0-9B6A-57C9A9CD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5CE6C-14CE-4BDD-98BB-7E38705A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6E3-B401-4EAD-BB7B-E1D934B5B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17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6C51B1-5009-4C9F-BF1F-29842E00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832A0C-3077-4157-8352-8EC31E7F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8FDCFE-FBF4-4020-89CD-D04CD8564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F14BAAF-0E58-4600-BD5E-E4BF29598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6E72C68-11BD-43F4-8BDD-3CEAD2C68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A969AB4-F858-42FD-997A-EB5D9E37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9052-7F7F-40A5-A364-347F9AE5FFFE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7EA5221-B388-4A37-8381-2433D99B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985AEF8-E91E-4A66-A868-A333707F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6E3-B401-4EAD-BB7B-E1D934B5B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39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151F80-A117-4A5E-BC27-9F36D3E6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F144EC2-D607-4070-B88F-55E4175F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9052-7F7F-40A5-A364-347F9AE5FFFE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CE71D65-EBDC-4256-BD83-12E4D118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8073F9-55FF-43CC-8990-18FD8710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6E3-B401-4EAD-BB7B-E1D934B5B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3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36479AC-98FF-458C-A394-8B008C11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9052-7F7F-40A5-A364-347F9AE5FFFE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B5755BF-FE65-4AD4-A5CA-6061F2EB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E9C2C4-B9E1-4D45-A6CD-09F02BBD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6E3-B401-4EAD-BB7B-E1D934B5B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44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5C6FEB-4A4E-450D-9AE1-E185ED4E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4FCA7F-FBBD-43B1-B723-2DD78B25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CADF45-041C-490E-8054-14975F1E5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D05D6E-654C-4D44-8D11-8C8F7241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9052-7F7F-40A5-A364-347F9AE5FFFE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F55746-C744-4D9E-AE53-8BEF9723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730107-8DCF-48A5-A7CF-B4431B5E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6E3-B401-4EAD-BB7B-E1D934B5B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51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ABA50D-E73C-4A6B-802C-FD89C358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B10B274-5D33-408C-B1CC-7B4580861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4F34D7-8D65-4487-AB47-8C4275AA0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525285-4B92-4F2C-A155-C8596BA4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9052-7F7F-40A5-A364-347F9AE5FFFE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189AEC-0315-4DB9-8E86-12B1939F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93A635-E7A1-4631-A857-1B872CD5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6E3-B401-4EAD-BB7B-E1D934B5B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76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D34943C-0DE3-4BF8-9A57-06845301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60CD20-1542-4D35-92B2-D58A28E98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8B040F-5B7C-49CC-A2FD-18C4E76A4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09052-7F7F-40A5-A364-347F9AE5FFFE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63446E-5F1D-4B2D-840A-F72370743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1DDDD9-433F-4CF7-AAA6-49A9CB18B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756E3-B401-4EAD-BB7B-E1D934B5B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00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ger.line.biz/account/@384uki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75D5E71-45CD-4A03-B513-C7FD13C7B362}"/>
              </a:ext>
            </a:extLst>
          </p:cNvPr>
          <p:cNvSpPr txBox="1"/>
          <p:nvPr/>
        </p:nvSpPr>
        <p:spPr>
          <a:xfrm>
            <a:off x="270024" y="147286"/>
            <a:ext cx="881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公式</a:t>
            </a:r>
            <a:r>
              <a:rPr kumimoji="1" lang="en-US" altLang="ja-JP" u="sng" dirty="0"/>
              <a:t>LINE</a:t>
            </a:r>
            <a:r>
              <a:rPr kumimoji="1" lang="ja-JP" altLang="en-US" u="sng" dirty="0"/>
              <a:t>アカント（非認証アカントによる）メッセージ送受信（トライアル）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24282A-C53A-4987-9F93-332934CA3A9F}"/>
              </a:ext>
            </a:extLst>
          </p:cNvPr>
          <p:cNvSpPr txBox="1"/>
          <p:nvPr/>
        </p:nvSpPr>
        <p:spPr>
          <a:xfrm>
            <a:off x="614953" y="1085288"/>
            <a:ext cx="6921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https://manager.line.biz/account/@384ukire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BF949B-E8FB-4CFD-943E-E5F9FC4E7A17}"/>
              </a:ext>
            </a:extLst>
          </p:cNvPr>
          <p:cNvSpPr txBox="1"/>
          <p:nvPr/>
        </p:nvSpPr>
        <p:spPr>
          <a:xfrm>
            <a:off x="540048" y="632102"/>
            <a:ext cx="494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ID:hp-ywvob@ywvob.com</a:t>
            </a:r>
            <a:r>
              <a:rPr kumimoji="1" lang="en-US" altLang="ja-JP" dirty="0"/>
              <a:t> PW: </a:t>
            </a:r>
            <a:r>
              <a:rPr kumimoji="1" lang="ja-JP" altLang="en-US" dirty="0"/>
              <a:t>学生歌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6C4B497-3557-4A8C-9F36-95BA82C92EF6}"/>
              </a:ext>
            </a:extLst>
          </p:cNvPr>
          <p:cNvSpPr txBox="1"/>
          <p:nvPr/>
        </p:nvSpPr>
        <p:spPr>
          <a:xfrm>
            <a:off x="10543217" y="224235"/>
            <a:ext cx="101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220123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201D93C-2E1E-42C8-B603-7FA13C808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57" y="2924023"/>
            <a:ext cx="1285884" cy="126683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09AF2F6-73D1-4894-88A0-00778C3C1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448" y="1703801"/>
            <a:ext cx="648587" cy="63897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F140CC0-F72F-4C79-851A-9BFF6CEF8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447" y="2924023"/>
            <a:ext cx="648587" cy="63897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68FECB9-A25F-482D-B98D-3A6FA1A5F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446" y="4056856"/>
            <a:ext cx="648587" cy="63897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6DBE539-FF3E-4416-95C7-D44260C7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446" y="5189689"/>
            <a:ext cx="648587" cy="638978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9A3E4F4-5114-4BA9-99BC-006CFF762EA9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964741" y="2023290"/>
            <a:ext cx="3536707" cy="15341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CA3281F-EB94-45FC-8E26-F818837DBD53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964741" y="3284220"/>
            <a:ext cx="3536706" cy="2732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91E2B875-B282-4C20-898D-E0B78F89D08A}"/>
              </a:ext>
            </a:extLst>
          </p:cNvPr>
          <p:cNvCxnSpPr>
            <a:cxnSpLocks/>
          </p:cNvCxnSpPr>
          <p:nvPr/>
        </p:nvCxnSpPr>
        <p:spPr>
          <a:xfrm>
            <a:off x="3068456" y="3603709"/>
            <a:ext cx="3481475" cy="6908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0862D8B-8080-407D-A06F-B06D852A2357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64741" y="3557440"/>
            <a:ext cx="3585190" cy="19517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F50EE5C-08E3-4759-83BC-144E6AABD62E}"/>
              </a:ext>
            </a:extLst>
          </p:cNvPr>
          <p:cNvSpPr txBox="1"/>
          <p:nvPr/>
        </p:nvSpPr>
        <p:spPr>
          <a:xfrm>
            <a:off x="7387308" y="1752440"/>
            <a:ext cx="2174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YWVOB</a:t>
            </a:r>
            <a:r>
              <a:rPr lang="ja-JP" altLang="en-US" dirty="0"/>
              <a:t>会員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61E94F-E23E-4678-9304-26713E50E709}"/>
              </a:ext>
            </a:extLst>
          </p:cNvPr>
          <p:cNvSpPr txBox="1"/>
          <p:nvPr/>
        </p:nvSpPr>
        <p:spPr>
          <a:xfrm>
            <a:off x="1400987" y="2313749"/>
            <a:ext cx="2174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公式</a:t>
            </a:r>
            <a:r>
              <a:rPr kumimoji="1" lang="en-US" altLang="ja-JP" dirty="0"/>
              <a:t>LINE</a:t>
            </a:r>
            <a:r>
              <a:rPr kumimoji="1" lang="ja-JP" altLang="en-US" dirty="0"/>
              <a:t>アカント</a:t>
            </a:r>
            <a:endParaRPr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7C79DB4-9BEC-4AC9-840D-F4DF82A3213B}"/>
              </a:ext>
            </a:extLst>
          </p:cNvPr>
          <p:cNvSpPr txBox="1"/>
          <p:nvPr/>
        </p:nvSpPr>
        <p:spPr>
          <a:xfrm>
            <a:off x="7387307" y="3058846"/>
            <a:ext cx="2174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YWVOB</a:t>
            </a:r>
            <a:r>
              <a:rPr lang="ja-JP" altLang="en-US" dirty="0"/>
              <a:t>会員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9A48523-603D-41A4-94D6-FF5F7412CD78}"/>
              </a:ext>
            </a:extLst>
          </p:cNvPr>
          <p:cNvSpPr txBox="1"/>
          <p:nvPr/>
        </p:nvSpPr>
        <p:spPr>
          <a:xfrm>
            <a:off x="7387306" y="4191679"/>
            <a:ext cx="2174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YWVOB</a:t>
            </a:r>
            <a:r>
              <a:rPr lang="ja-JP" altLang="en-US" dirty="0"/>
              <a:t>会員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C80E443-BEB9-4609-9F99-3B9E9C33742F}"/>
              </a:ext>
            </a:extLst>
          </p:cNvPr>
          <p:cNvSpPr txBox="1"/>
          <p:nvPr/>
        </p:nvSpPr>
        <p:spPr>
          <a:xfrm>
            <a:off x="7490613" y="5421930"/>
            <a:ext cx="2174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YWVOB</a:t>
            </a:r>
            <a:r>
              <a:rPr lang="ja-JP" altLang="en-US" dirty="0"/>
              <a:t>会員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D4C983A-F7A0-4317-A81A-B7DCE00661DC}"/>
              </a:ext>
            </a:extLst>
          </p:cNvPr>
          <p:cNvSpPr txBox="1"/>
          <p:nvPr/>
        </p:nvSpPr>
        <p:spPr>
          <a:xfrm>
            <a:off x="1623624" y="4927934"/>
            <a:ext cx="15737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各委員長</a:t>
            </a:r>
          </a:p>
        </p:txBody>
      </p:sp>
      <p:sp>
        <p:nvSpPr>
          <p:cNvPr id="22" name="矢印: 上 21">
            <a:extLst>
              <a:ext uri="{FF2B5EF4-FFF2-40B4-BE49-F238E27FC236}">
                <a16:creationId xmlns:a16="http://schemas.microsoft.com/office/drawing/2014/main" id="{55E55857-3F57-4BBD-A3F7-79A79ED0C765}"/>
              </a:ext>
            </a:extLst>
          </p:cNvPr>
          <p:cNvSpPr/>
          <p:nvPr/>
        </p:nvSpPr>
        <p:spPr>
          <a:xfrm>
            <a:off x="2205078" y="4294517"/>
            <a:ext cx="319119" cy="4226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70E2EE3-AC24-46CA-9FCF-436DD449C878}"/>
              </a:ext>
            </a:extLst>
          </p:cNvPr>
          <p:cNvSpPr txBox="1"/>
          <p:nvPr/>
        </p:nvSpPr>
        <p:spPr>
          <a:xfrm>
            <a:off x="1472092" y="5535265"/>
            <a:ext cx="2174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一斉同報が可能</a:t>
            </a:r>
            <a:endParaRPr kumimoji="1" lang="en-US" altLang="ja-JP" dirty="0"/>
          </a:p>
          <a:p>
            <a:r>
              <a:rPr lang="ja-JP" altLang="en-US" dirty="0"/>
              <a:t>また、子アカント（例：山行）も作成可能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580F180-2190-4B99-AAE0-BD5AC6C3F6D7}"/>
              </a:ext>
            </a:extLst>
          </p:cNvPr>
          <p:cNvSpPr txBox="1"/>
          <p:nvPr/>
        </p:nvSpPr>
        <p:spPr>
          <a:xfrm>
            <a:off x="8046855" y="1075378"/>
            <a:ext cx="302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YWVOB</a:t>
            </a:r>
            <a:r>
              <a:rPr lang="ja-JP" altLang="en-US" dirty="0"/>
              <a:t>会員からの投稿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2EA2F64E-BCD9-473D-AC7B-152A35586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257" y="3076423"/>
            <a:ext cx="1285884" cy="12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24282A-C53A-4987-9F93-332934CA3A9F}"/>
              </a:ext>
            </a:extLst>
          </p:cNvPr>
          <p:cNvSpPr txBox="1"/>
          <p:nvPr/>
        </p:nvSpPr>
        <p:spPr>
          <a:xfrm>
            <a:off x="467668" y="553271"/>
            <a:ext cx="6921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2"/>
              </a:rPr>
              <a:t>https://manager.line.biz/account/@384ukire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BF949B-E8FB-4CFD-943E-E5F9FC4E7A17}"/>
              </a:ext>
            </a:extLst>
          </p:cNvPr>
          <p:cNvSpPr txBox="1"/>
          <p:nvPr/>
        </p:nvSpPr>
        <p:spPr>
          <a:xfrm>
            <a:off x="540050" y="1052590"/>
            <a:ext cx="494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ID:hp-ywvob@ywvob.com</a:t>
            </a:r>
            <a:r>
              <a:rPr kumimoji="1" lang="en-US" altLang="ja-JP" dirty="0"/>
              <a:t> PW: </a:t>
            </a:r>
            <a:r>
              <a:rPr kumimoji="1" lang="ja-JP" altLang="en-US" dirty="0"/>
              <a:t>学生歌　　（</a:t>
            </a:r>
            <a:r>
              <a:rPr kumimoji="1" lang="en-US" altLang="ja-JP" dirty="0"/>
              <a:t>BUSINESS</a:t>
            </a:r>
            <a:r>
              <a:rPr kumimoji="1" lang="ja-JP" altLang="en-US" dirty="0"/>
              <a:t>　アカントでログイン）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BED8F0-89E2-41DE-AE9A-C2936A50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891" y="1753706"/>
            <a:ext cx="7902401" cy="500610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BCEC9A-0167-474F-9C3E-7E1BB9180308}"/>
              </a:ext>
            </a:extLst>
          </p:cNvPr>
          <p:cNvSpPr txBox="1"/>
          <p:nvPr/>
        </p:nvSpPr>
        <p:spPr>
          <a:xfrm>
            <a:off x="270024" y="147286"/>
            <a:ext cx="881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/>
              <a:t>Line Official </a:t>
            </a:r>
            <a:r>
              <a:rPr kumimoji="1" lang="en-US" altLang="ja-JP" u="sng" dirty="0"/>
              <a:t> Account Manager </a:t>
            </a:r>
            <a:r>
              <a:rPr kumimoji="1" lang="ja-JP" altLang="en-US" u="sng" dirty="0"/>
              <a:t>によるメッセージ送信</a:t>
            </a:r>
          </a:p>
        </p:txBody>
      </p:sp>
    </p:spTree>
    <p:extLst>
      <p:ext uri="{BB962C8B-B14F-4D97-AF65-F5344CB8AC3E}">
        <p14:creationId xmlns:p14="http://schemas.microsoft.com/office/powerpoint/2010/main" val="233102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FEA621-1868-4EF2-A3C2-5F1DC2DE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9CCA78-22B5-4A96-ABCB-8AC9ED28B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9A56F6-33BA-48D6-8AC3-59DA2B946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94" y="0"/>
            <a:ext cx="10210612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E8D86B2-C152-4FCB-86F4-E1E012E9604B}"/>
              </a:ext>
            </a:extLst>
          </p:cNvPr>
          <p:cNvSpPr txBox="1"/>
          <p:nvPr/>
        </p:nvSpPr>
        <p:spPr>
          <a:xfrm>
            <a:off x="7646083" y="821422"/>
            <a:ext cx="370771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会員ページに</a:t>
            </a:r>
            <a:r>
              <a:rPr kumimoji="1" lang="en-US" altLang="ja-JP" dirty="0"/>
              <a:t>LINE</a:t>
            </a:r>
            <a:r>
              <a:rPr kumimoji="1" lang="ja-JP" altLang="en-US" dirty="0"/>
              <a:t>友達追加</a:t>
            </a:r>
            <a:endParaRPr kumimoji="1" lang="en-US" altLang="ja-JP" dirty="0"/>
          </a:p>
          <a:p>
            <a:r>
              <a:rPr kumimoji="1" lang="ja-JP" altLang="en-US" dirty="0"/>
              <a:t>アイコンを設置</a:t>
            </a:r>
          </a:p>
        </p:txBody>
      </p:sp>
    </p:spTree>
    <p:extLst>
      <p:ext uri="{BB962C8B-B14F-4D97-AF65-F5344CB8AC3E}">
        <p14:creationId xmlns:p14="http://schemas.microsoft.com/office/powerpoint/2010/main" val="210049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021301-6AFA-4F38-91C7-CA436D941A83}"/>
              </a:ext>
            </a:extLst>
          </p:cNvPr>
          <p:cNvSpPr txBox="1"/>
          <p:nvPr/>
        </p:nvSpPr>
        <p:spPr>
          <a:xfrm>
            <a:off x="343668" y="3467098"/>
            <a:ext cx="36583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会員からの投稿（メッセージ、写真、動画）の送信が可能。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81A87F-7AB4-47B6-8259-072EDDE21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03" y="6137"/>
            <a:ext cx="6223992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D955B8-1851-416A-8C9B-C18284552200}"/>
              </a:ext>
            </a:extLst>
          </p:cNvPr>
          <p:cNvSpPr txBox="1"/>
          <p:nvPr/>
        </p:nvSpPr>
        <p:spPr>
          <a:xfrm>
            <a:off x="294283" y="639023"/>
            <a:ext cx="3707717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LINE</a:t>
            </a:r>
            <a:r>
              <a:rPr kumimoji="1" lang="ja-JP" altLang="en-US" dirty="0"/>
              <a:t>友達追加アイコン</a:t>
            </a:r>
            <a:r>
              <a:rPr lang="ja-JP" altLang="en-US" dirty="0"/>
              <a:t>をクリックして</a:t>
            </a:r>
            <a:r>
              <a:rPr kumimoji="1" lang="ja-JP" altLang="en-US" dirty="0"/>
              <a:t>友達になると、</a:t>
            </a:r>
            <a:r>
              <a:rPr kumimoji="1" lang="en-US" altLang="ja-JP" dirty="0"/>
              <a:t>WELCOM</a:t>
            </a:r>
            <a:r>
              <a:rPr kumimoji="1" lang="ja-JP" altLang="en-US" dirty="0"/>
              <a:t>メッセージにより誰が友達になったか判別可能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775CE6-1F2B-4793-A6E8-404ED8D35E37}"/>
              </a:ext>
            </a:extLst>
          </p:cNvPr>
          <p:cNvSpPr txBox="1"/>
          <p:nvPr/>
        </p:nvSpPr>
        <p:spPr>
          <a:xfrm>
            <a:off x="312693" y="2421406"/>
            <a:ext cx="370771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友達からチャットによるメッセージの送信が可能　！！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FF8D84-71D9-471F-A893-1F2184B121F8}"/>
              </a:ext>
            </a:extLst>
          </p:cNvPr>
          <p:cNvSpPr txBox="1"/>
          <p:nvPr/>
        </p:nvSpPr>
        <p:spPr>
          <a:xfrm>
            <a:off x="343668" y="4671194"/>
            <a:ext cx="372612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OB</a:t>
            </a:r>
            <a:r>
              <a:rPr kumimoji="1" lang="ja-JP" altLang="en-US" dirty="0"/>
              <a:t>会からのお知らせは各委員長に権限付与して投稿、メルマガの送信も可能</a:t>
            </a:r>
          </a:p>
        </p:txBody>
      </p:sp>
    </p:spTree>
    <p:extLst>
      <p:ext uri="{BB962C8B-B14F-4D97-AF65-F5344CB8AC3E}">
        <p14:creationId xmlns:p14="http://schemas.microsoft.com/office/powerpoint/2010/main" val="20062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185</Words>
  <Application>Microsoft Office PowerPoint</Application>
  <PresentationFormat>ワイド画面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功二 武藤</dc:creator>
  <cp:lastModifiedBy>武藤 功二</cp:lastModifiedBy>
  <cp:revision>14</cp:revision>
  <dcterms:created xsi:type="dcterms:W3CDTF">2020-12-28T05:36:34Z</dcterms:created>
  <dcterms:modified xsi:type="dcterms:W3CDTF">2022-01-23T02:13:04Z</dcterms:modified>
</cp:coreProperties>
</file>