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武藤 功二" userId="e7e1b0e996baf6b8" providerId="LiveId" clId="{40880294-E7F8-4468-A85B-3D7A43AB44BC}"/>
    <pc:docChg chg="custSel addSld modSld">
      <pc:chgData name="武藤 功二" userId="e7e1b0e996baf6b8" providerId="LiveId" clId="{40880294-E7F8-4468-A85B-3D7A43AB44BC}" dt="2021-11-02T08:31:28.114" v="169" actId="1076"/>
      <pc:docMkLst>
        <pc:docMk/>
      </pc:docMkLst>
      <pc:sldChg chg="delSp mod">
        <pc:chgData name="武藤 功二" userId="e7e1b0e996baf6b8" providerId="LiveId" clId="{40880294-E7F8-4468-A85B-3D7A43AB44BC}" dt="2021-11-02T08:29:09.453" v="72" actId="478"/>
        <pc:sldMkLst>
          <pc:docMk/>
          <pc:sldMk cId="3032887592" sldId="258"/>
        </pc:sldMkLst>
        <pc:spChg chg="del">
          <ac:chgData name="武藤 功二" userId="e7e1b0e996baf6b8" providerId="LiveId" clId="{40880294-E7F8-4468-A85B-3D7A43AB44BC}" dt="2021-11-02T08:29:06.408" v="71" actId="478"/>
          <ac:spMkLst>
            <pc:docMk/>
            <pc:sldMk cId="3032887592" sldId="258"/>
            <ac:spMk id="2" creationId="{E8CA5A09-BDF1-410E-B64E-1D83F61D52FB}"/>
          </ac:spMkLst>
        </pc:spChg>
        <pc:spChg chg="del">
          <ac:chgData name="武藤 功二" userId="e7e1b0e996baf6b8" providerId="LiveId" clId="{40880294-E7F8-4468-A85B-3D7A43AB44BC}" dt="2021-11-02T08:29:09.453" v="72" actId="478"/>
          <ac:spMkLst>
            <pc:docMk/>
            <pc:sldMk cId="3032887592" sldId="258"/>
            <ac:spMk id="3" creationId="{324C136A-E1CB-434E-90AD-827D264B315C}"/>
          </ac:spMkLst>
        </pc:spChg>
      </pc:sldChg>
      <pc:sldChg chg="delSp mod">
        <pc:chgData name="武藤 功二" userId="e7e1b0e996baf6b8" providerId="LiveId" clId="{40880294-E7F8-4468-A85B-3D7A43AB44BC}" dt="2021-11-02T08:29:18.024" v="74" actId="478"/>
        <pc:sldMkLst>
          <pc:docMk/>
          <pc:sldMk cId="2829660369" sldId="259"/>
        </pc:sldMkLst>
        <pc:spChg chg="del">
          <ac:chgData name="武藤 功二" userId="e7e1b0e996baf6b8" providerId="LiveId" clId="{40880294-E7F8-4468-A85B-3D7A43AB44BC}" dt="2021-11-02T08:29:14.229" v="73" actId="478"/>
          <ac:spMkLst>
            <pc:docMk/>
            <pc:sldMk cId="2829660369" sldId="259"/>
            <ac:spMk id="2" creationId="{29CEE7DF-E8D6-4B63-B64D-E7F833BB83AD}"/>
          </ac:spMkLst>
        </pc:spChg>
        <pc:spChg chg="del">
          <ac:chgData name="武藤 功二" userId="e7e1b0e996baf6b8" providerId="LiveId" clId="{40880294-E7F8-4468-A85B-3D7A43AB44BC}" dt="2021-11-02T08:29:18.024" v="74" actId="478"/>
          <ac:spMkLst>
            <pc:docMk/>
            <pc:sldMk cId="2829660369" sldId="259"/>
            <ac:spMk id="3" creationId="{35EBFFC0-92DC-4FC3-861E-CF632CEC47A1}"/>
          </ac:spMkLst>
        </pc:spChg>
      </pc:sldChg>
      <pc:sldChg chg="addSp modSp mod">
        <pc:chgData name="武藤 功二" userId="e7e1b0e996baf6b8" providerId="LiveId" clId="{40880294-E7F8-4468-A85B-3D7A43AB44BC}" dt="2021-11-02T08:31:28.114" v="169" actId="1076"/>
        <pc:sldMkLst>
          <pc:docMk/>
          <pc:sldMk cId="98945300" sldId="260"/>
        </pc:sldMkLst>
        <pc:spChg chg="add mod">
          <ac:chgData name="武藤 功二" userId="e7e1b0e996baf6b8" providerId="LiveId" clId="{40880294-E7F8-4468-A85B-3D7A43AB44BC}" dt="2021-11-02T08:31:28.114" v="169" actId="1076"/>
          <ac:spMkLst>
            <pc:docMk/>
            <pc:sldMk cId="98945300" sldId="260"/>
            <ac:spMk id="7" creationId="{4D3854B3-5C25-4C77-8F4E-9C53A196CE2B}"/>
          </ac:spMkLst>
        </pc:spChg>
      </pc:sldChg>
      <pc:sldChg chg="addSp delSp modSp new mod">
        <pc:chgData name="武藤 功二" userId="e7e1b0e996baf6b8" providerId="LiveId" clId="{40880294-E7F8-4468-A85B-3D7A43AB44BC}" dt="2021-11-02T08:28:53.411" v="70" actId="478"/>
        <pc:sldMkLst>
          <pc:docMk/>
          <pc:sldMk cId="709074844" sldId="261"/>
        </pc:sldMkLst>
        <pc:spChg chg="del">
          <ac:chgData name="武藤 功二" userId="e7e1b0e996baf6b8" providerId="LiveId" clId="{40880294-E7F8-4468-A85B-3D7A43AB44BC}" dt="2021-11-02T08:28:53.411" v="70" actId="478"/>
          <ac:spMkLst>
            <pc:docMk/>
            <pc:sldMk cId="709074844" sldId="261"/>
            <ac:spMk id="2" creationId="{C37626BC-CB5E-4C6B-95B8-AF1515D44CB9}"/>
          </ac:spMkLst>
        </pc:spChg>
        <pc:spChg chg="add mod">
          <ac:chgData name="武藤 功二" userId="e7e1b0e996baf6b8" providerId="LiveId" clId="{40880294-E7F8-4468-A85B-3D7A43AB44BC}" dt="2021-11-02T08:28:46.799" v="69" actId="14100"/>
          <ac:spMkLst>
            <pc:docMk/>
            <pc:sldMk cId="709074844" sldId="261"/>
            <ac:spMk id="6" creationId="{15D22083-7EF2-4114-A9BB-6C4AD747FF09}"/>
          </ac:spMkLst>
        </pc:spChg>
        <pc:picChg chg="add mod">
          <ac:chgData name="武藤 功二" userId="e7e1b0e996baf6b8" providerId="LiveId" clId="{40880294-E7F8-4468-A85B-3D7A43AB44BC}" dt="2021-11-02T08:28:43.810" v="68" actId="1076"/>
          <ac:picMkLst>
            <pc:docMk/>
            <pc:sldMk cId="709074844" sldId="261"/>
            <ac:picMk id="5" creationId="{2E9CEBA6-A9F6-46C6-8551-E22DD4A59B1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4327E-FC1A-441A-85C5-60220F1A6C34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6F973-9B5C-425B-9166-0FF0D8F4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39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7BADC-C707-4CFC-AEC9-0FC6F0F42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DEC9FD-5A5A-46F9-9BFA-07DCF10AE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459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31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E6CEF4A5-0BB1-1192-AA6C-C08AA7D12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986118"/>
            <a:ext cx="10157460" cy="5334000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DC425636-E221-42F1-AD0F-2410E7BF244A}"/>
              </a:ext>
            </a:extLst>
          </p:cNvPr>
          <p:cNvSpPr/>
          <p:nvPr/>
        </p:nvSpPr>
        <p:spPr>
          <a:xfrm>
            <a:off x="9095206" y="2745907"/>
            <a:ext cx="1426234" cy="907211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①クリック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7D5C48-4674-4C4E-A1A0-1F7FAAFCA08D}"/>
              </a:ext>
            </a:extLst>
          </p:cNvPr>
          <p:cNvSpPr txBox="1"/>
          <p:nvPr/>
        </p:nvSpPr>
        <p:spPr>
          <a:xfrm>
            <a:off x="10424161" y="537882"/>
            <a:ext cx="108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Page1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A9C629-EA88-42CB-92CE-505EF8609B65}"/>
              </a:ext>
            </a:extLst>
          </p:cNvPr>
          <p:cNvSpPr txBox="1"/>
          <p:nvPr/>
        </p:nvSpPr>
        <p:spPr>
          <a:xfrm>
            <a:off x="645458" y="537882"/>
            <a:ext cx="32703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YWVOB</a:t>
            </a:r>
            <a:r>
              <a:rPr kumimoji="1" lang="ja-JP" altLang="en-US" dirty="0"/>
              <a:t>会新ホームページ</a:t>
            </a:r>
          </a:p>
        </p:txBody>
      </p:sp>
    </p:spTree>
    <p:extLst>
      <p:ext uri="{BB962C8B-B14F-4D97-AF65-F5344CB8AC3E}">
        <p14:creationId xmlns:p14="http://schemas.microsoft.com/office/powerpoint/2010/main" val="83690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E9CEBA6-A9F6-46C6-8551-E22DD4A59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63" y="0"/>
            <a:ext cx="7944678" cy="6858000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15D22083-7EF2-4114-A9BB-6C4AD747FF09}"/>
              </a:ext>
            </a:extLst>
          </p:cNvPr>
          <p:cNvSpPr/>
          <p:nvPr/>
        </p:nvSpPr>
        <p:spPr>
          <a:xfrm>
            <a:off x="7407213" y="1404639"/>
            <a:ext cx="1805797" cy="907211"/>
          </a:xfrm>
          <a:prstGeom prst="wedgeRoundRectCallout">
            <a:avLst>
              <a:gd name="adj1" fmla="val -99059"/>
              <a:gd name="adj2" fmla="val 897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②「学生歌」 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＋２１を入力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0B0231-CC82-4C6A-B15C-52DA0F9912D0}"/>
              </a:ext>
            </a:extLst>
          </p:cNvPr>
          <p:cNvSpPr txBox="1"/>
          <p:nvPr/>
        </p:nvSpPr>
        <p:spPr>
          <a:xfrm>
            <a:off x="10090673" y="430306"/>
            <a:ext cx="10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Page2</a:t>
            </a:r>
            <a:endParaRPr kumimoji="1" lang="ja-JP" altLang="en-US" dirty="0"/>
          </a:p>
        </p:txBody>
      </p:sp>
      <p:sp>
        <p:nvSpPr>
          <p:cNvPr id="4" name="&quot;禁止&quot;マーク 3">
            <a:extLst>
              <a:ext uri="{FF2B5EF4-FFF2-40B4-BE49-F238E27FC236}">
                <a16:creationId xmlns:a16="http://schemas.microsoft.com/office/drawing/2014/main" id="{B5514AA1-133B-EB65-F5E6-B07BA5EC68BB}"/>
              </a:ext>
            </a:extLst>
          </p:cNvPr>
          <p:cNvSpPr/>
          <p:nvPr/>
        </p:nvSpPr>
        <p:spPr>
          <a:xfrm>
            <a:off x="4930219" y="1131216"/>
            <a:ext cx="3421929" cy="361989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2CF65E-B05A-48B6-B566-E90477D35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223098" cy="1655762"/>
          </a:xfrm>
        </p:spPr>
        <p:txBody>
          <a:bodyPr/>
          <a:lstStyle/>
          <a:p>
            <a:r>
              <a:rPr kumimoji="1" lang="ja-JP" altLang="en-US" dirty="0"/>
              <a:t>新</a:t>
            </a:r>
            <a:r>
              <a:rPr kumimoji="1" lang="en-US" altLang="ja-JP" dirty="0"/>
              <a:t>YWVOB</a:t>
            </a:r>
            <a:r>
              <a:rPr kumimoji="1" lang="ja-JP" altLang="en-US" dirty="0"/>
              <a:t>会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から役員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に入る場合は不要</a:t>
            </a:r>
          </a:p>
        </p:txBody>
      </p:sp>
    </p:spTree>
    <p:extLst>
      <p:ext uri="{BB962C8B-B14F-4D97-AF65-F5344CB8AC3E}">
        <p14:creationId xmlns:p14="http://schemas.microsoft.com/office/powerpoint/2010/main" val="70907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8F44A4B7-C4F3-E9BF-AE03-7A5CE93CB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70" y="765972"/>
            <a:ext cx="6400800" cy="6804660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F4052F6F-428A-4871-8657-C782C138F02A}"/>
              </a:ext>
            </a:extLst>
          </p:cNvPr>
          <p:cNvSpPr/>
          <p:nvPr/>
        </p:nvSpPr>
        <p:spPr>
          <a:xfrm>
            <a:off x="3671116" y="2349868"/>
            <a:ext cx="3474402" cy="907211"/>
          </a:xfrm>
          <a:prstGeom prst="wedgeRoundRectCallout">
            <a:avLst>
              <a:gd name="adj1" fmla="val -102970"/>
              <a:gd name="adj2" fmla="val -22916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ダシュボードを③クリック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FAA5AB-181A-4375-8B94-C0C01DC430CE}"/>
              </a:ext>
            </a:extLst>
          </p:cNvPr>
          <p:cNvSpPr txBox="1"/>
          <p:nvPr/>
        </p:nvSpPr>
        <p:spPr>
          <a:xfrm>
            <a:off x="10510221" y="935915"/>
            <a:ext cx="97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Page3</a:t>
            </a:r>
            <a:endParaRPr kumimoji="1" lang="ja-JP" altLang="en-US" dirty="0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A2DF0E15-C864-4685-B620-37F6D42EB088}"/>
              </a:ext>
            </a:extLst>
          </p:cNvPr>
          <p:cNvSpPr/>
          <p:nvPr/>
        </p:nvSpPr>
        <p:spPr>
          <a:xfrm>
            <a:off x="8431832" y="5257800"/>
            <a:ext cx="3737470" cy="907211"/>
          </a:xfrm>
          <a:prstGeom prst="wedgeRoundRectCallout">
            <a:avLst>
              <a:gd name="adj1" fmla="val -111468"/>
              <a:gd name="adj2" fmla="val 441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編集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PW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入力）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18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A854E0F-47D3-4238-B66E-D1F952C5D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079" y="0"/>
            <a:ext cx="8124764" cy="685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84AC4DB-CCBE-4163-BE58-D5736D8F3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618" y="0"/>
            <a:ext cx="8124764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643B51-F84C-4B45-8706-16152AC818E4}"/>
              </a:ext>
            </a:extLst>
          </p:cNvPr>
          <p:cNvSpPr txBox="1"/>
          <p:nvPr/>
        </p:nvSpPr>
        <p:spPr>
          <a:xfrm>
            <a:off x="10399921" y="634701"/>
            <a:ext cx="123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Page4</a:t>
            </a:r>
            <a:endParaRPr kumimoji="1" lang="ja-JP" altLang="en-US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6BE9A73-BB8B-4730-92DD-0EC0D840F042}"/>
              </a:ext>
            </a:extLst>
          </p:cNvPr>
          <p:cNvSpPr/>
          <p:nvPr/>
        </p:nvSpPr>
        <p:spPr>
          <a:xfrm>
            <a:off x="7924002" y="1004033"/>
            <a:ext cx="2876676" cy="907211"/>
          </a:xfrm>
          <a:prstGeom prst="wedgeRoundRectCallout">
            <a:avLst>
              <a:gd name="adj1" fmla="val -169223"/>
              <a:gd name="adj2" fmla="val -12426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編集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していなければ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+Login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ja-JP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IDandPW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）動作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88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4583B5CE-EA42-2CF1-394E-C4AD33EEE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878" y="321510"/>
            <a:ext cx="9144000" cy="668304"/>
          </a:xfrm>
        </p:spPr>
        <p:txBody>
          <a:bodyPr/>
          <a:lstStyle/>
          <a:p>
            <a:pPr algn="l"/>
            <a:r>
              <a:rPr kumimoji="1" lang="ja-JP" altLang="en-US" dirty="0"/>
              <a:t>メルマガ編集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9E0D728-1F3C-A020-9EF4-8E6CC0A87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48" y="820131"/>
            <a:ext cx="10001840" cy="5676011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DE90DF92-E215-A27F-62F1-8E5522C99216}"/>
              </a:ext>
            </a:extLst>
          </p:cNvPr>
          <p:cNvSpPr/>
          <p:nvPr/>
        </p:nvSpPr>
        <p:spPr>
          <a:xfrm>
            <a:off x="5382882" y="1488435"/>
            <a:ext cx="2611047" cy="907211"/>
          </a:xfrm>
          <a:prstGeom prst="wedgeRoundRectCallout">
            <a:avLst>
              <a:gd name="adj1" fmla="val -194601"/>
              <a:gd name="adj2" fmla="val 2564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④編集をクリック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110172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EFF8213-7250-4A45-AA6C-A7CE7139D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794" y="150607"/>
            <a:ext cx="7333013" cy="6858000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149FC38-CA05-44AF-A3E4-8E8A5081D9ED}"/>
              </a:ext>
            </a:extLst>
          </p:cNvPr>
          <p:cNvSpPr/>
          <p:nvPr/>
        </p:nvSpPr>
        <p:spPr>
          <a:xfrm>
            <a:off x="5916706" y="2521789"/>
            <a:ext cx="5077609" cy="2996884"/>
          </a:xfrm>
          <a:prstGeom prst="wedgeRoundRectCallout">
            <a:avLst>
              <a:gd name="adj1" fmla="val -81908"/>
              <a:gd name="adj2" fmla="val -40263"/>
              <a:gd name="adj3" fmla="val 16667"/>
            </a:avLst>
          </a:prstGeom>
          <a:solidFill>
            <a:schemeClr val="accent4">
              <a:lumMod val="20000"/>
              <a:lumOff val="8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⑤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クリック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＋「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shift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」＋「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」＋＜文章を入力＞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（改行で「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」を入れるとブロックが追加されるので注意！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基本的に一つの委員会は一つのブロックで表示したいので、この操作が必要）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CA7506-3CB6-428A-96E0-5D23D8DCFEA7}"/>
              </a:ext>
            </a:extLst>
          </p:cNvPr>
          <p:cNvSpPr txBox="1"/>
          <p:nvPr/>
        </p:nvSpPr>
        <p:spPr>
          <a:xfrm>
            <a:off x="9886278" y="484094"/>
            <a:ext cx="110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Page5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966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F316B03-1531-4C5A-95B0-C5A71D829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664" y="0"/>
            <a:ext cx="5448900" cy="6858000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1EDE5A6B-919C-48AF-9E7A-BAD6BDB1BEE4}"/>
              </a:ext>
            </a:extLst>
          </p:cNvPr>
          <p:cNvSpPr/>
          <p:nvPr/>
        </p:nvSpPr>
        <p:spPr>
          <a:xfrm>
            <a:off x="8108829" y="861205"/>
            <a:ext cx="1426234" cy="907211"/>
          </a:xfrm>
          <a:prstGeom prst="wedgeRoundRectCallout">
            <a:avLst>
              <a:gd name="adj1" fmla="val -99059"/>
              <a:gd name="adj2" fmla="val -5731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⑥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クリック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D3854B3-5C25-4C77-8F4E-9C53A196CE2B}"/>
              </a:ext>
            </a:extLst>
          </p:cNvPr>
          <p:cNvSpPr/>
          <p:nvPr/>
        </p:nvSpPr>
        <p:spPr>
          <a:xfrm>
            <a:off x="1213450" y="4514490"/>
            <a:ext cx="2967486" cy="10811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以上で終了です。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お疲れ様でした。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F3F3E5-8AB2-4AE2-B838-6750EC9B6007}"/>
              </a:ext>
            </a:extLst>
          </p:cNvPr>
          <p:cNvSpPr txBox="1"/>
          <p:nvPr/>
        </p:nvSpPr>
        <p:spPr>
          <a:xfrm>
            <a:off x="10176734" y="505609"/>
            <a:ext cx="1151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Page6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4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121</Words>
  <Application>Microsoft Office PowerPoint</Application>
  <PresentationFormat>ワイド画面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武藤 功二</dc:creator>
  <cp:lastModifiedBy>user</cp:lastModifiedBy>
  <cp:revision>7</cp:revision>
  <dcterms:created xsi:type="dcterms:W3CDTF">2021-11-02T08:07:10Z</dcterms:created>
  <dcterms:modified xsi:type="dcterms:W3CDTF">2022-10-13T14:55:56Z</dcterms:modified>
</cp:coreProperties>
</file>