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82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D58E38-BB79-4FA3-81D4-95A37604B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1426" y="136400"/>
            <a:ext cx="11569148" cy="6502939"/>
          </a:xfrm>
        </p:spPr>
        <p:txBody>
          <a:bodyPr anchor="t">
            <a:normAutofit/>
          </a:bodyPr>
          <a:lstStyle/>
          <a:p>
            <a:pPr algn="l"/>
            <a:r>
              <a:rPr kumimoji="1" lang="en-US" altLang="ja-JP" sz="2400" b="1" u="sng" dirty="0"/>
              <a:t>10/2</a:t>
            </a:r>
            <a:r>
              <a:rPr lang="en-US" altLang="ja-JP" sz="2400" b="1" u="sng" dirty="0"/>
              <a:t>2</a:t>
            </a:r>
            <a:r>
              <a:rPr kumimoji="1" lang="en-US" altLang="ja-JP" sz="2400" b="1" u="sng" dirty="0"/>
              <a:t> OB</a:t>
            </a:r>
            <a:r>
              <a:rPr kumimoji="1" lang="ja-JP" altLang="en-US" sz="2400" b="1" u="sng" dirty="0"/>
              <a:t>総会確認事項（</a:t>
            </a:r>
            <a:r>
              <a:rPr kumimoji="1" lang="en-US" altLang="ja-JP" sz="2400" b="1" u="sng" dirty="0"/>
              <a:t>2022/9/24</a:t>
            </a:r>
            <a:r>
              <a:rPr kumimoji="1" lang="ja-JP" altLang="en-US" sz="2400" b="1" u="sng" dirty="0"/>
              <a:t>役員会</a:t>
            </a:r>
            <a:r>
              <a:rPr lang="ja-JP" altLang="en-US" sz="2400" b="1" u="sng" dirty="0"/>
              <a:t>承認</a:t>
            </a:r>
            <a:r>
              <a:rPr kumimoji="1" lang="ja-JP" altLang="en-US" sz="2400" b="1" u="sng" dirty="0"/>
              <a:t>）　</a:t>
            </a:r>
            <a:br>
              <a:rPr kumimoji="1" lang="en-US" altLang="ja-JP" sz="2400" b="1" u="sng" dirty="0"/>
            </a:br>
            <a:br>
              <a:rPr kumimoji="1" lang="en-US" altLang="ja-JP" sz="2400" b="1" dirty="0"/>
            </a:br>
            <a:r>
              <a:rPr kumimoji="1" lang="ja-JP" altLang="en-US" sz="2400" b="1" dirty="0"/>
              <a:t>１）</a:t>
            </a:r>
            <a:r>
              <a:rPr kumimoji="1" lang="en-US" altLang="ja-JP" sz="2400" b="1" dirty="0" err="1"/>
              <a:t>GoogleForm</a:t>
            </a:r>
            <a:r>
              <a:rPr lang="ja-JP" altLang="en-US" sz="2400" b="1" dirty="0"/>
              <a:t>回答状況（定足数、現役、部長先生）</a:t>
            </a:r>
            <a:br>
              <a:rPr lang="en-US" altLang="ja-JP" sz="2400" b="1" dirty="0"/>
            </a:br>
            <a:r>
              <a:rPr lang="ja-JP" altLang="en-US" sz="2400" b="1" dirty="0"/>
              <a:t>　　</a:t>
            </a:r>
            <a:r>
              <a:rPr lang="en-US" altLang="ja-JP" sz="2400" b="1" dirty="0"/>
              <a:t>: </a:t>
            </a:r>
            <a:r>
              <a:rPr lang="ja-JP" altLang="en-US" sz="2400" b="1" dirty="0"/>
              <a:t>武藤、また期別幹事</a:t>
            </a:r>
            <a:r>
              <a:rPr lang="en-US" altLang="ja-JP" sz="2400" b="1" dirty="0"/>
              <a:t>ML</a:t>
            </a:r>
            <a:r>
              <a:rPr lang="ja-JP" altLang="en-US" sz="2400" b="1" dirty="0"/>
              <a:t>でも連絡（白木）</a:t>
            </a:r>
            <a:br>
              <a:rPr lang="en-US" altLang="ja-JP" sz="2400" b="1" dirty="0"/>
            </a:br>
            <a:r>
              <a:rPr lang="ja-JP" altLang="en-US" sz="2400" b="1" dirty="0"/>
              <a:t>　　：</a:t>
            </a:r>
            <a:r>
              <a:rPr lang="en-US" altLang="ja-JP" sz="2400" b="1" dirty="0"/>
              <a:t>Google Form</a:t>
            </a:r>
            <a:r>
              <a:rPr lang="ja-JP" altLang="en-US" sz="2400" b="1" dirty="0"/>
              <a:t>締め切り</a:t>
            </a:r>
            <a:r>
              <a:rPr lang="en-US" altLang="ja-JP" sz="2400" b="1" dirty="0"/>
              <a:t>10/14</a:t>
            </a:r>
            <a:br>
              <a:rPr lang="en-US" altLang="ja-JP" sz="2400" b="1" dirty="0"/>
            </a:br>
            <a:r>
              <a:rPr lang="ja-JP" altLang="en-US" sz="2400" b="1" dirty="0"/>
              <a:t>２）ハガキ連絡確認（柏木）＝＞定足数確認</a:t>
            </a:r>
            <a:br>
              <a:rPr lang="en-US" altLang="ja-JP" sz="2400" b="1" dirty="0"/>
            </a:br>
            <a:r>
              <a:rPr lang="ja-JP" altLang="en-US" sz="2400" b="1" dirty="0"/>
              <a:t>２）</a:t>
            </a:r>
            <a:r>
              <a:rPr lang="en-US" altLang="ja-JP" sz="2400" b="1" dirty="0"/>
              <a:t>ZOOM</a:t>
            </a:r>
            <a:r>
              <a:rPr lang="ja-JP" altLang="en-US" sz="2400" b="1" dirty="0"/>
              <a:t>案内（</a:t>
            </a:r>
            <a:r>
              <a:rPr lang="en-US" altLang="ja-JP" sz="2400" b="1" dirty="0"/>
              <a:t>10/17</a:t>
            </a:r>
            <a:r>
              <a:rPr lang="ja-JP" altLang="en-US" sz="2400" b="1" dirty="0"/>
              <a:t>～配信）</a:t>
            </a:r>
            <a:br>
              <a:rPr lang="en-US" altLang="ja-JP" sz="2400" b="1" dirty="0"/>
            </a:br>
            <a:r>
              <a:rPr lang="ja-JP" altLang="en-US" sz="2400" b="1" dirty="0"/>
              <a:t>　　・白木（</a:t>
            </a:r>
            <a:r>
              <a:rPr lang="en-US" altLang="ja-JP" sz="2400" b="1" dirty="0"/>
              <a:t>ZOOM</a:t>
            </a:r>
            <a:r>
              <a:rPr lang="ja-JP" altLang="en-US" sz="2400" b="1" dirty="0"/>
              <a:t>設定）＝＞武藤</a:t>
            </a:r>
            <a:r>
              <a:rPr lang="en-US" altLang="ja-JP" sz="2400" b="1" dirty="0"/>
              <a:t>(10/  17</a:t>
            </a:r>
            <a:r>
              <a:rPr lang="ja-JP" altLang="en-US" sz="2400" b="1" dirty="0"/>
              <a:t>～参加者へ配信</a:t>
            </a:r>
            <a:r>
              <a:rPr lang="en-US" altLang="ja-JP" sz="2400" b="1" dirty="0"/>
              <a:t>)</a:t>
            </a:r>
            <a:br>
              <a:rPr lang="en-US" altLang="ja-JP" sz="2400" b="1" dirty="0"/>
            </a:br>
            <a:r>
              <a:rPr lang="ja-JP" altLang="en-US" sz="2400" b="1" dirty="0"/>
              <a:t>３）事前資料集約（全体版、役員改選、予算、現役、山行、小屋・・・）</a:t>
            </a:r>
            <a:br>
              <a:rPr lang="en-US" altLang="ja-JP" sz="2400" b="1" dirty="0"/>
            </a:br>
            <a:r>
              <a:rPr lang="ja-JP" altLang="en-US" sz="2400" b="1" dirty="0"/>
              <a:t>　　・集約（竹村）＝＞送信：白木、石川　＊山小屋、山行の別途資料</a:t>
            </a:r>
            <a:br>
              <a:rPr lang="en-US" altLang="ja-JP" sz="2400" b="1" dirty="0"/>
            </a:br>
            <a:r>
              <a:rPr lang="ja-JP" altLang="en-US" sz="2400" b="1" dirty="0"/>
              <a:t>４）式次第・・・（詳細：竹村）</a:t>
            </a:r>
            <a:br>
              <a:rPr lang="en-US" altLang="ja-JP" sz="2400" b="1" dirty="0"/>
            </a:br>
            <a:r>
              <a:rPr lang="ja-JP" altLang="en-US" sz="2400" b="1" dirty="0"/>
              <a:t>　　・定足数確認：白木＝＞竹村</a:t>
            </a:r>
            <a:br>
              <a:rPr lang="en-US" altLang="ja-JP" sz="2400" b="1" dirty="0"/>
            </a:br>
            <a:r>
              <a:rPr lang="ja-JP" altLang="en-US" sz="2400" b="1" dirty="0"/>
              <a:t>　　・開会宣言（竹村）＝＞議長選出（白木）＝＞書記選出（柏木）</a:t>
            </a:r>
            <a:br>
              <a:rPr lang="en-US" altLang="ja-JP" sz="2400" b="1" dirty="0"/>
            </a:br>
            <a:r>
              <a:rPr lang="en-US" altLang="ja-JP" sz="2400" b="1" dirty="0"/>
              <a:t>     </a:t>
            </a:r>
            <a:r>
              <a:rPr lang="ja-JP" altLang="en-US" sz="2400" b="1" dirty="0"/>
              <a:t>　　＊</a:t>
            </a:r>
            <a:r>
              <a:rPr lang="en-US" altLang="ja-JP" sz="2400" b="1" dirty="0"/>
              <a:t>ZOOM</a:t>
            </a:r>
            <a:r>
              <a:rPr lang="ja-JP" altLang="en-US" sz="2400" b="1" dirty="0"/>
              <a:t>オペレーション（石川）（予備：竹村、石垣、西田）</a:t>
            </a:r>
            <a:br>
              <a:rPr lang="en-US" altLang="ja-JP" sz="2400" b="1" dirty="0"/>
            </a:br>
            <a:r>
              <a:rPr lang="ja-JP" altLang="en-US" sz="2400" b="1" dirty="0"/>
              <a:t>　　・議事進行　</a:t>
            </a:r>
            <a:br>
              <a:rPr lang="en-US" altLang="ja-JP" sz="2400" b="1" dirty="0"/>
            </a:br>
            <a:r>
              <a:rPr lang="ja-JP" altLang="en-US" sz="2400" b="1" dirty="0"/>
              <a:t>　　・報告（活動、予算、会員</a:t>
            </a:r>
            <a:r>
              <a:rPr lang="ja-JP" altLang="en-US" sz="2400" b="1"/>
              <a:t>動向、規程改正、現役</a:t>
            </a:r>
            <a:r>
              <a:rPr lang="ja-JP" altLang="en-US" sz="2400" b="1" dirty="0"/>
              <a:t>）、審議（活動、役員改選）</a:t>
            </a:r>
            <a:br>
              <a:rPr lang="en-US" altLang="ja-JP" sz="2400" b="1" dirty="0"/>
            </a:br>
            <a:r>
              <a:rPr lang="ja-JP" altLang="en-US" sz="2400" b="1" dirty="0"/>
              <a:t>　　・みはるかす動画（白木）と記念写真（</a:t>
            </a:r>
            <a:r>
              <a:rPr lang="en-US" altLang="ja-JP" sz="2400" b="1" dirty="0"/>
              <a:t>screen shot)</a:t>
            </a:r>
            <a:br>
              <a:rPr lang="en-US" altLang="ja-JP" sz="2400" b="1" dirty="0"/>
            </a:br>
            <a:r>
              <a:rPr lang="ja-JP" altLang="en-US" sz="2400" b="1" dirty="0"/>
              <a:t>　　・閉会宣言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03560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247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10/22 OB総会確認事項（2022/9/24役員会承認）　  １）GoogleForm回答状況（定足数、現役、部長先生） 　　: 武藤、また期別幹事MLでも連絡（白木） 　　：Google Form締め切り10/14 ２）ハガキ連絡確認（柏木）＝＞定足数確認 ２）ZOOM案内（10/17～配信） 　　・白木（ZOOM設定）＝＞武藤(10/  17～参加者へ配信) ３）事前資料集約（全体版、役員改選、予算、現役、山行、小屋・・・） 　　・集約（竹村）＝＞送信：白木、石川　＊山小屋、山行の別途資料 ４）式次第・・・（詳細：竹村） 　　・定足数確認：白木＝＞竹村 　　・開会宣言（竹村）＝＞議長選出（白木）＝＞書記選出（柏木）      　　＊ZOOMオペレーション（石川）（予備：竹村、石垣、西田） 　　・議事進行　 　　・報告（活動、予算、会員動向、規程改正、現役）、審議（活動、役員改選） 　　・みはるかす動画（白木）と記念写真（screen shot) 　　・閉会宣言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10/25 OB総会確認事項　（敬称略）                                         2021-10-11  １）GoogleForm回答状況（定足数、現役、部長先生）昨年140＝＞今年60 　　再配信？・・・武藤、古川  ２）ZOOM案内（タイミング、手順）・・・白木ー＞武藤  ３）資料収集確認（全体版、役員改選、予算、現役、山行、小屋・・・） 　　・・・竹村、白木　　？  ４）式次第・・・別添（確認）  ５）分担・・・開会・閉会宣言（竹村）、議長（白木）、書記（柏木？）、  ６）ZOOMオペレーション（石川、＜予備？：石垣、西田＞）</dc:title>
  <dc:creator>user</dc:creator>
  <cp:lastModifiedBy>昇 竹村</cp:lastModifiedBy>
  <cp:revision>12</cp:revision>
  <dcterms:created xsi:type="dcterms:W3CDTF">2021-10-11T07:21:31Z</dcterms:created>
  <dcterms:modified xsi:type="dcterms:W3CDTF">2022-10-05T00:29:13Z</dcterms:modified>
</cp:coreProperties>
</file>