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B5B1A2-B30F-4FCC-9B9E-3CF4A77EF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745A42D-2543-4C77-86CA-9C3204D2B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FAB96D-B631-4DBE-A4F9-9DF1AA18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9983-1C3A-42AC-9E02-E20857018BFD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207DA9-2B9A-4654-B744-8FB046F54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ABFDC6-B3BE-4D49-87EB-F5E9357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11AE-0D2F-4575-9D43-384AF4F63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74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4C6D3C-31D2-48FC-B69B-44856C5E7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C523808-4B78-4FA5-ABB1-C8CCA3D7C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5B70FD-8CDA-4DD9-ADD6-A85130EB7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9983-1C3A-42AC-9E02-E20857018BFD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97D885-5EF5-442A-93B4-89EA8DF7D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54CDC3-C6FD-4E74-ABCB-34DAF3E95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11AE-0D2F-4575-9D43-384AF4F63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1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2934C10-052C-4BC8-BEF2-3148834738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169F5E-6017-4029-9BFD-A25F73F5D0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5B3ADB-6E0C-495E-9777-CE128D1FF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9983-1C3A-42AC-9E02-E20857018BFD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0EB1CA-6676-4A09-98FD-F2511503C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896A7D-688A-4E0A-BA4D-B75781B61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11AE-0D2F-4575-9D43-384AF4F63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212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61BCCA-2FDE-4276-A623-0E9042FE6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911E2A-C557-4F51-A35F-469291188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FB6B8E-FB49-40FA-BFB3-EE6110D70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9983-1C3A-42AC-9E02-E20857018BFD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27D714-0AA0-497D-AB5C-30D6CD22F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8F13D2-B9C4-4080-82EF-80365F2D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11AE-0D2F-4575-9D43-384AF4F63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09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BA86FC-9963-45EE-9B23-0B6B49009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DEAFCA-C08E-4C22-B0C7-A67D20684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B19937-3058-44F8-8D84-148DE47B8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9983-1C3A-42AC-9E02-E20857018BFD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961880-77F1-4E13-B8CA-258C3A9E4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1B0B24-5C14-4596-8069-33CC7F4BB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11AE-0D2F-4575-9D43-384AF4F63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52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FDC359-2C04-48D0-91E2-1D0FACF46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4115A1-1CE3-40C7-AE38-98FEB4B850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591E00C-24D6-400D-B67B-D3755863B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999938-3497-42AF-BC14-F2516E187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9983-1C3A-42AC-9E02-E20857018BFD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26AD35-993C-449E-A919-6A63109AD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7E0515-7574-4CD2-941B-E00FDE742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11AE-0D2F-4575-9D43-384AF4F63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10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50AA4D-E907-4303-9E01-782D70375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C0F0D53-2607-4AF2-9712-E80BBB154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5063450-E768-470E-8DD1-89B14031C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C21D6D5-B47E-415B-AECC-25A1770007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8A9147C-8CA6-42D5-A695-CBF204C139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4E2ED6E-2CAE-4278-854F-8D305968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9983-1C3A-42AC-9E02-E20857018BFD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7DF250A-EC71-4E14-92C0-367A06BDB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A6479E7-A322-4375-86E5-930343CED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11AE-0D2F-4575-9D43-384AF4F63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42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E03CE4-A70B-48BA-86DE-10F04C388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06E4B02-D088-49D5-B6A0-B58D7FCA1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9983-1C3A-42AC-9E02-E20857018BFD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970E816-A447-4DE4-93E7-5F57519D4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0C399FA-60FC-4DB8-A902-C6AA14DE3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11AE-0D2F-4575-9D43-384AF4F63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53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0AD85BF-B49F-4D4D-A55D-8BBC0936F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9983-1C3A-42AC-9E02-E20857018BFD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32C3883-5766-4FE2-AC19-8AA3FF944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FDDD236-DF73-4BB8-B220-D8E43497C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11AE-0D2F-4575-9D43-384AF4F63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89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B6EE82-EE55-423D-94D1-523B50E29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DF0BBD-22F9-4F13-A165-6AAD4CF25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55988BE-6BF9-4E27-BC2E-A1CC2371F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FE58456-83FB-46C5-A21D-8EC4135AF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9983-1C3A-42AC-9E02-E20857018BFD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01CC58B-3003-4792-ABE4-307DFDA5D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6AE17E9-D9F6-46A9-912A-9308400DC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11AE-0D2F-4575-9D43-384AF4F63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433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3E17DF-BE7E-4FE8-93BF-562087C6E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459FC29-EDC3-4B77-B2BC-D3089B1AA8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454A96-DB39-4098-9669-3DAAEF7D3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D3B5CB-2F8C-4B5B-9729-3E14438ED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9983-1C3A-42AC-9E02-E20857018BFD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80CA91-1423-4CF6-9BAA-88F3AA58C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1B97D08-FB06-4790-813E-489E4AD21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11AE-0D2F-4575-9D43-384AF4F63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19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D761006-0E7B-40D2-849F-3C08104EE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890A9D3-7728-4EFB-9CC8-8CC780062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F0B0B2-514C-48D2-ACF2-7B968D4469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69983-1C3A-42AC-9E02-E20857018BFD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67A039-4FF6-4E60-B939-89A9EE7ED5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8B4E38-8218-499F-A0DC-E6D6BCAD71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B11AE-0D2F-4575-9D43-384AF4F63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93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7EB553-F225-45DD-8B76-6DABB4FFA7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2460" y="670909"/>
            <a:ext cx="10927080" cy="3687381"/>
          </a:xfrm>
        </p:spPr>
        <p:txBody>
          <a:bodyPr>
            <a:normAutofit/>
          </a:bodyPr>
          <a:lstStyle/>
          <a:p>
            <a:r>
              <a:rPr kumimoji="1" lang="en-US" altLang="ja-JP" sz="40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kumimoji="1" lang="ja-JP" altLang="en-US" sz="40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br>
              <a:rPr kumimoji="1" lang="en-US" altLang="ja-JP" sz="40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kumimoji="1" lang="en-US" altLang="ja-JP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横浜国立大学ワンダーフォーゲル部</a:t>
            </a:r>
            <a:r>
              <a:rPr kumimoji="1" lang="en-US" altLang="ja-JP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OB</a:t>
            </a:r>
            <a:r>
              <a:rPr kumimoji="1" lang="ja-JP" altLang="en-US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会総会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9D5658D-D567-4C22-BFCF-ACB9429F6BAB}"/>
              </a:ext>
            </a:extLst>
          </p:cNvPr>
          <p:cNvSpPr/>
          <p:nvPr/>
        </p:nvSpPr>
        <p:spPr>
          <a:xfrm>
            <a:off x="3102864" y="4989499"/>
            <a:ext cx="66172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日時： 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2022</a:t>
            </a: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10</a:t>
            </a: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22</a:t>
            </a: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日（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土</a:t>
            </a: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14:00~</a:t>
            </a:r>
            <a:endParaRPr lang="ja-JP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場所：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Zoom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によるビデオ会議</a:t>
            </a:r>
            <a:endParaRPr lang="ja-JP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345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9A881E7-8B05-4104-A761-9EFABB94426C}"/>
              </a:ext>
            </a:extLst>
          </p:cNvPr>
          <p:cNvSpPr/>
          <p:nvPr/>
        </p:nvSpPr>
        <p:spPr>
          <a:xfrm>
            <a:off x="1304544" y="675336"/>
            <a:ext cx="1056741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総会式次第</a:t>
            </a:r>
            <a:endParaRPr lang="ja-JP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 </a:t>
            </a:r>
            <a:endParaRPr lang="ja-JP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◇開会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ならびに物故者に黙祷　　　　　　　　　　　　　　　　　  </a:t>
            </a: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（総務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委員長　</a:t>
            </a: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竹村　昇　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13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期）</a:t>
            </a:r>
            <a:endParaRPr lang="ja-JP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◇定足数確認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　　　　　　　　　　　　　　　</a:t>
            </a: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総務委員　　　柏木修一　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25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期</a:t>
            </a: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</a:p>
          <a:p>
            <a:pPr algn="just"/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◇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議長選任　　　　　　　　　　　　　　　　　　　　　　　　　　　　 </a:t>
            </a:r>
            <a:r>
              <a:rPr lang="zh-TW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（総務委員長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</a:t>
            </a:r>
            <a:r>
              <a:rPr lang="zh-TW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竹村　昇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zh-TW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13</a:t>
            </a:r>
            <a:r>
              <a:rPr lang="zh-TW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期）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　　　 </a:t>
            </a:r>
            <a:endParaRPr lang="en-US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◇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書記選任　　　　　　　　　　　　　　　　　　　　　　　　　 　　　　　　　　　　　     　　　　　　 （議長）</a:t>
            </a:r>
            <a:endParaRPr lang="en-US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◇会長挨拶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                                                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     （会長　西田雅典 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期）</a:t>
            </a:r>
            <a:endParaRPr lang="en-US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◇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部長先生挨拶　　　　　　　　　　　 （横浜国立大学ワンダーフォーゲル部　部長</a:t>
            </a: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河端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昌也</a:t>
            </a: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先生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◇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報告事項</a:t>
            </a:r>
            <a:endParaRPr lang="en-US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１．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2022</a:t>
            </a: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年度活動実績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　　　　　　　　　　　（会長　西田雅典  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期）</a:t>
            </a:r>
            <a:endParaRPr lang="en-US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２．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2022</a:t>
            </a: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年度決算実績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                                       （会計幹事　松本和之 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29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期）</a:t>
            </a:r>
            <a:b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  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３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.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監査役報告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                                           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 </a:t>
            </a: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監査役  白須謙治 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17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期）</a:t>
            </a:r>
            <a:endParaRPr lang="en-US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４．会員入退会現況報告   　　　　　　　　    　　　　　　　 （総務委員長　竹村　昇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13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期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</a:p>
          <a:p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５．規程改定の報告　　　　　　　　　　　　　　　　　　　　　　　　 （副会長　石垣秀敏　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期）</a:t>
            </a:r>
            <a:endParaRPr lang="en-US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endParaRPr lang="ja-JP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536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A4E5798-7C36-4BC8-B972-CD706AE612A7}"/>
              </a:ext>
            </a:extLst>
          </p:cNvPr>
          <p:cNvSpPr/>
          <p:nvPr/>
        </p:nvSpPr>
        <p:spPr>
          <a:xfrm>
            <a:off x="865751" y="1004639"/>
            <a:ext cx="972921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en-US" altLang="ja-JP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◇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決議事項</a:t>
            </a:r>
            <a:endParaRPr lang="en-US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    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第一号</a:t>
            </a: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議案</a:t>
            </a:r>
            <a:endParaRPr lang="en-US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2023</a:t>
            </a: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年度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活動計画ならびに</a:t>
            </a: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予算案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承認の件　　　　（会長　西田雅典　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期）</a:t>
            </a:r>
            <a:endParaRPr lang="en-US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　　　　　　　　　　　　　　　　　　　　（会計幹事　松本和之　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29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期）　</a:t>
            </a:r>
            <a:endParaRPr lang="en-US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  第二号</a:t>
            </a: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議案</a:t>
            </a:r>
            <a:endParaRPr lang="en-US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役員選任の件　　　　　　　　　　　　　　　　　　　　　　　（議長　白木政隆　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21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期）　</a:t>
            </a:r>
            <a:endParaRPr lang="en-US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  　</a:t>
            </a:r>
            <a:endParaRPr lang="ja-JP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◇現役活動報告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（横浜国立大学ワンダーフォーゲル部主将　若林　　　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64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期）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	</a:t>
            </a:r>
          </a:p>
          <a:p>
            <a:pPr>
              <a:spcAft>
                <a:spcPts val="0"/>
              </a:spcAft>
            </a:pPr>
            <a:endParaRPr lang="ja-JP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◇閉会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                                                 </a:t>
            </a: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（総務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委員長　</a:t>
            </a: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竹村昇　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13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期）</a:t>
            </a:r>
            <a:endParaRPr lang="ja-JP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**********************</a:t>
            </a:r>
          </a:p>
          <a:p>
            <a:pPr>
              <a:spcAft>
                <a:spcPts val="0"/>
              </a:spcAft>
            </a:pPr>
            <a:endParaRPr lang="en-US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◇記念撮影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及び　みはるかす合唱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	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オンライン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	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7171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267</Words>
  <Application>Microsoft Office PowerPoint</Application>
  <PresentationFormat>ワイド画面</PresentationFormat>
  <Paragraphs>36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游ゴシック</vt:lpstr>
      <vt:lpstr>游ゴシック Light</vt:lpstr>
      <vt:lpstr>游明朝</vt:lpstr>
      <vt:lpstr>Arial</vt:lpstr>
      <vt:lpstr>Office テーマ</vt:lpstr>
      <vt:lpstr>2023年度  横浜国立大学ワンダーフォーゲル部OB会総会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2020年度  横浜国立大学ワンダーフォーゲル部OB会総会</dc:title>
  <dc:creator>隆 山川</dc:creator>
  <cp:lastModifiedBy>user</cp:lastModifiedBy>
  <cp:revision>30</cp:revision>
  <dcterms:created xsi:type="dcterms:W3CDTF">2019-09-22T09:30:06Z</dcterms:created>
  <dcterms:modified xsi:type="dcterms:W3CDTF">2022-10-05T10:03:18Z</dcterms:modified>
</cp:coreProperties>
</file>